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72" r:id="rId3"/>
    <p:sldId id="276" r:id="rId4"/>
    <p:sldId id="259" r:id="rId5"/>
    <p:sldId id="260" r:id="rId6"/>
    <p:sldId id="275" r:id="rId7"/>
    <p:sldId id="262" r:id="rId8"/>
    <p:sldId id="263" r:id="rId9"/>
    <p:sldId id="264" r:id="rId10"/>
    <p:sldId id="265" r:id="rId11"/>
    <p:sldId id="277" r:id="rId12"/>
    <p:sldId id="267" r:id="rId13"/>
    <p:sldId id="274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C23E2-1C05-4B33-8726-BB70D8539727}" v="191" dt="2023-12-06T16:57:07.583"/>
    <p1510:client id="{95393969-95BC-1DF8-4895-1AFB9AF42E03}" v="172" dt="2023-12-09T00:24:06.209"/>
    <p1510:client id="{B1E31284-BFE4-99BB-8D6A-237DD43E747D}" v="9" dt="2023-12-09T00:35:52.025"/>
    <p1510:client id="{BC62A010-A442-25AA-F71E-C7ADFEBCC380}" v="32" dt="2023-12-06T16:15:42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s Zoumpakis" userId="e1d3a913-a5c5-43e5-b969-8fe3a509fdd3" providerId="ADAL" clId="{004C23E2-1C05-4B33-8726-BB70D8539727}"/>
    <pc:docChg chg="undo custSel addSld delSld modSld">
      <pc:chgData name="Dimitris Zoumpakis" userId="e1d3a913-a5c5-43e5-b969-8fe3a509fdd3" providerId="ADAL" clId="{004C23E2-1C05-4B33-8726-BB70D8539727}" dt="2023-12-06T17:10:08.494" v="3448" actId="2696"/>
      <pc:docMkLst>
        <pc:docMk/>
      </pc:docMkLst>
      <pc:sldChg chg="addSp delSp modSp mod addAnim setClrOvrMap">
        <pc:chgData name="Dimitris Zoumpakis" userId="e1d3a913-a5c5-43e5-b969-8fe3a509fdd3" providerId="ADAL" clId="{004C23E2-1C05-4B33-8726-BB70D8539727}" dt="2023-11-26T00:51:48.828" v="114"/>
        <pc:sldMkLst>
          <pc:docMk/>
          <pc:sldMk cId="109857222" sldId="256"/>
        </pc:sldMkLst>
        <pc:spChg chg="mod">
          <ac:chgData name="Dimitris Zoumpakis" userId="e1d3a913-a5c5-43e5-b969-8fe3a509fdd3" providerId="ADAL" clId="{004C23E2-1C05-4B33-8726-BB70D8539727}" dt="2023-11-26T00:51:48.827" v="112" actId="2660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imitris Zoumpakis" userId="e1d3a913-a5c5-43e5-b969-8fe3a509fdd3" providerId="ADAL" clId="{004C23E2-1C05-4B33-8726-BB70D8539727}" dt="2023-11-26T00:51:48.827" v="112" actId="26606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Dimitris Zoumpakis" userId="e1d3a913-a5c5-43e5-b969-8fe3a509fdd3" providerId="ADAL" clId="{004C23E2-1C05-4B33-8726-BB70D8539727}" dt="2023-11-26T00:51:48.827" v="112" actId="26606"/>
          <ac:spMkLst>
            <pc:docMk/>
            <pc:sldMk cId="109857222" sldId="256"/>
            <ac:spMk id="9" creationId="{14F048CC-17C9-B246-BF2A-29E51AD1C6EA}"/>
          </ac:spMkLst>
        </pc:spChg>
        <pc:spChg chg="del">
          <ac:chgData name="Dimitris Zoumpakis" userId="e1d3a913-a5c5-43e5-b969-8fe3a509fdd3" providerId="ADAL" clId="{004C23E2-1C05-4B33-8726-BB70D8539727}" dt="2023-11-26T00:51:48.827" v="112" actId="26606"/>
          <ac:spMkLst>
            <pc:docMk/>
            <pc:sldMk cId="109857222" sldId="256"/>
            <ac:spMk id="11" creationId="{53C4D10E-16D3-5D49-A995-1FD27619A96C}"/>
          </ac:spMkLst>
        </pc:spChg>
        <pc:spChg chg="del">
          <ac:chgData name="Dimitris Zoumpakis" userId="e1d3a913-a5c5-43e5-b969-8fe3a509fdd3" providerId="ADAL" clId="{004C23E2-1C05-4B33-8726-BB70D8539727}" dt="2023-11-26T00:51:48.827" v="112" actId="26606"/>
          <ac:spMkLst>
            <pc:docMk/>
            <pc:sldMk cId="109857222" sldId="256"/>
            <ac:spMk id="13" creationId="{24124FF1-775D-AC4A-81D0-73FC0F54A682}"/>
          </ac:spMkLst>
        </pc:spChg>
        <pc:spChg chg="del">
          <ac:chgData name="Dimitris Zoumpakis" userId="e1d3a913-a5c5-43e5-b969-8fe3a509fdd3" providerId="ADAL" clId="{004C23E2-1C05-4B33-8726-BB70D8539727}" dt="2023-11-26T00:51:48.827" v="112" actId="26606"/>
          <ac:spMkLst>
            <pc:docMk/>
            <pc:sldMk cId="109857222" sldId="256"/>
            <ac:spMk id="15" creationId="{C53E2C7F-F4FF-A94D-ACAE-82823EC88FEC}"/>
          </ac:spMkLst>
        </pc:spChg>
        <pc:spChg chg="add">
          <ac:chgData name="Dimitris Zoumpakis" userId="e1d3a913-a5c5-43e5-b969-8fe3a509fdd3" providerId="ADAL" clId="{004C23E2-1C05-4B33-8726-BB70D8539727}" dt="2023-11-26T00:51:48.827" v="112" actId="26606"/>
          <ac:spMkLst>
            <pc:docMk/>
            <pc:sldMk cId="109857222" sldId="256"/>
            <ac:spMk id="20" creationId="{6CA2C65D-0168-1245-86C8-62A8A6F7B813}"/>
          </ac:spMkLst>
        </pc:spChg>
        <pc:spChg chg="add">
          <ac:chgData name="Dimitris Zoumpakis" userId="e1d3a913-a5c5-43e5-b969-8fe3a509fdd3" providerId="ADAL" clId="{004C23E2-1C05-4B33-8726-BB70D8539727}" dt="2023-11-26T00:51:48.827" v="112" actId="26606"/>
          <ac:spMkLst>
            <pc:docMk/>
            <pc:sldMk cId="109857222" sldId="256"/>
            <ac:spMk id="22" creationId="{12E8ED90-6D42-AE40-963A-3924EE2073F0}"/>
          </ac:spMkLst>
        </pc:spChg>
        <pc:spChg chg="add">
          <ac:chgData name="Dimitris Zoumpakis" userId="e1d3a913-a5c5-43e5-b969-8fe3a509fdd3" providerId="ADAL" clId="{004C23E2-1C05-4B33-8726-BB70D8539727}" dt="2023-11-26T00:51:48.827" v="112" actId="26606"/>
          <ac:spMkLst>
            <pc:docMk/>
            <pc:sldMk cId="109857222" sldId="256"/>
            <ac:spMk id="24" creationId="{755E9273-3717-C94C-9BFF-75E87E47C46A}"/>
          </ac:spMkLst>
        </pc:spChg>
        <pc:picChg chg="mod ord">
          <ac:chgData name="Dimitris Zoumpakis" userId="e1d3a913-a5c5-43e5-b969-8fe3a509fdd3" providerId="ADAL" clId="{004C23E2-1C05-4B33-8726-BB70D8539727}" dt="2023-11-26T00:51:48.827" v="112" actId="26606"/>
          <ac:picMkLst>
            <pc:docMk/>
            <pc:sldMk cId="109857222" sldId="256"/>
            <ac:picMk id="4" creationId="{33D9D531-55B9-92C7-B849-DDE12FA474C1}"/>
          </ac:picMkLst>
        </pc:picChg>
      </pc:sldChg>
      <pc:sldChg chg="addSp delSp modSp new mod setBg">
        <pc:chgData name="Dimitris Zoumpakis" userId="e1d3a913-a5c5-43e5-b969-8fe3a509fdd3" providerId="ADAL" clId="{004C23E2-1C05-4B33-8726-BB70D8539727}" dt="2023-11-27T13:48:42.825" v="319" actId="26606"/>
        <pc:sldMkLst>
          <pc:docMk/>
          <pc:sldMk cId="2852554649" sldId="257"/>
        </pc:sldMkLst>
        <pc:spChg chg="mod">
          <ac:chgData name="Dimitris Zoumpakis" userId="e1d3a913-a5c5-43e5-b969-8fe3a509fdd3" providerId="ADAL" clId="{004C23E2-1C05-4B33-8726-BB70D8539727}" dt="2023-11-27T13:48:42.825" v="319" actId="26606"/>
          <ac:spMkLst>
            <pc:docMk/>
            <pc:sldMk cId="2852554649" sldId="257"/>
            <ac:spMk id="2" creationId="{9C088EA5-B23B-5B90-2712-5C13CB457A60}"/>
          </ac:spMkLst>
        </pc:spChg>
        <pc:spChg chg="del mod">
          <ac:chgData name="Dimitris Zoumpakis" userId="e1d3a913-a5c5-43e5-b969-8fe3a509fdd3" providerId="ADAL" clId="{004C23E2-1C05-4B33-8726-BB70D8539727}" dt="2023-11-27T13:48:42.825" v="319" actId="26606"/>
          <ac:spMkLst>
            <pc:docMk/>
            <pc:sldMk cId="2852554649" sldId="257"/>
            <ac:spMk id="3" creationId="{8E9B87A3-A03F-C6D2-53D6-E2112D4BFE57}"/>
          </ac:spMkLst>
        </pc:spChg>
        <pc:spChg chg="add">
          <ac:chgData name="Dimitris Zoumpakis" userId="e1d3a913-a5c5-43e5-b969-8fe3a509fdd3" providerId="ADAL" clId="{004C23E2-1C05-4B33-8726-BB70D8539727}" dt="2023-11-27T13:48:42.825" v="319" actId="26606"/>
          <ac:spMkLst>
            <pc:docMk/>
            <pc:sldMk cId="2852554649" sldId="257"/>
            <ac:spMk id="9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3:48:42.825" v="319" actId="26606"/>
          <ac:spMkLst>
            <pc:docMk/>
            <pc:sldMk cId="2852554649" sldId="257"/>
            <ac:spMk id="11" creationId="{FB1CD9BE-93F1-ED44-946B-8354D74B0B9F}"/>
          </ac:spMkLst>
        </pc:spChg>
        <pc:spChg chg="add">
          <ac:chgData name="Dimitris Zoumpakis" userId="e1d3a913-a5c5-43e5-b969-8fe3a509fdd3" providerId="ADAL" clId="{004C23E2-1C05-4B33-8726-BB70D8539727}" dt="2023-11-27T13:48:42.825" v="319" actId="26606"/>
          <ac:spMkLst>
            <pc:docMk/>
            <pc:sldMk cId="2852554649" sldId="257"/>
            <ac:spMk id="13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3:48:42.825" v="319" actId="26606"/>
          <ac:spMkLst>
            <pc:docMk/>
            <pc:sldMk cId="2852554649" sldId="257"/>
            <ac:spMk id="15" creationId="{D269DB01-9C3C-7841-B8E8-6FDFEF70CB7D}"/>
          </ac:spMkLst>
        </pc:spChg>
        <pc:graphicFrameChg chg="add">
          <ac:chgData name="Dimitris Zoumpakis" userId="e1d3a913-a5c5-43e5-b969-8fe3a509fdd3" providerId="ADAL" clId="{004C23E2-1C05-4B33-8726-BB70D8539727}" dt="2023-11-27T13:48:42.825" v="319" actId="26606"/>
          <ac:graphicFrameMkLst>
            <pc:docMk/>
            <pc:sldMk cId="2852554649" sldId="257"/>
            <ac:graphicFrameMk id="5" creationId="{DDF6FAC1-EFFD-6219-BD48-F3D2B800C41F}"/>
          </ac:graphicFrameMkLst>
        </pc:graphicFrameChg>
      </pc:sldChg>
      <pc:sldChg chg="addSp delSp new del">
        <pc:chgData name="Dimitris Zoumpakis" userId="e1d3a913-a5c5-43e5-b969-8fe3a509fdd3" providerId="ADAL" clId="{004C23E2-1C05-4B33-8726-BB70D8539727}" dt="2023-11-27T13:49:17.502" v="322" actId="47"/>
        <pc:sldMkLst>
          <pc:docMk/>
          <pc:sldMk cId="515758138" sldId="258"/>
        </pc:sldMkLst>
        <pc:picChg chg="add del">
          <ac:chgData name="Dimitris Zoumpakis" userId="e1d3a913-a5c5-43e5-b969-8fe3a509fdd3" providerId="ADAL" clId="{004C23E2-1C05-4B33-8726-BB70D8539727}" dt="2023-11-26T00:48:05.405" v="3"/>
          <ac:picMkLst>
            <pc:docMk/>
            <pc:sldMk cId="515758138" sldId="258"/>
            <ac:picMk id="1026" creationId="{4256CCE0-69BB-9578-27E5-9368D8472F9E}"/>
          </ac:picMkLst>
        </pc:picChg>
      </pc:sldChg>
      <pc:sldChg chg="addSp delSp modSp new mod setBg">
        <pc:chgData name="Dimitris Zoumpakis" userId="e1d3a913-a5c5-43e5-b969-8fe3a509fdd3" providerId="ADAL" clId="{004C23E2-1C05-4B33-8726-BB70D8539727}" dt="2023-11-29T15:13:23.148" v="3296" actId="20577"/>
        <pc:sldMkLst>
          <pc:docMk/>
          <pc:sldMk cId="3652386558" sldId="259"/>
        </pc:sldMkLst>
        <pc:spChg chg="mod">
          <ac:chgData name="Dimitris Zoumpakis" userId="e1d3a913-a5c5-43e5-b969-8fe3a509fdd3" providerId="ADAL" clId="{004C23E2-1C05-4B33-8726-BB70D8539727}" dt="2023-11-29T15:13:23.148" v="3296" actId="20577"/>
          <ac:spMkLst>
            <pc:docMk/>
            <pc:sldMk cId="3652386558" sldId="259"/>
            <ac:spMk id="2" creationId="{BBB36BC9-2DF9-6441-CF22-479C285CA270}"/>
          </ac:spMkLst>
        </pc:spChg>
        <pc:spChg chg="del mod">
          <ac:chgData name="Dimitris Zoumpakis" userId="e1d3a913-a5c5-43e5-b969-8fe3a509fdd3" providerId="ADAL" clId="{004C23E2-1C05-4B33-8726-BB70D8539727}" dt="2023-11-27T14:02:30.978" v="587" actId="26606"/>
          <ac:spMkLst>
            <pc:docMk/>
            <pc:sldMk cId="3652386558" sldId="259"/>
            <ac:spMk id="3" creationId="{22C334FA-718A-9392-B2BF-0E6A712BDF17}"/>
          </ac:spMkLst>
        </pc:spChg>
        <pc:spChg chg="add del">
          <ac:chgData name="Dimitris Zoumpakis" userId="e1d3a913-a5c5-43e5-b969-8fe3a509fdd3" providerId="ADAL" clId="{004C23E2-1C05-4B33-8726-BB70D8539727}" dt="2023-11-27T14:02:30.978" v="587" actId="26606"/>
          <ac:spMkLst>
            <pc:docMk/>
            <pc:sldMk cId="3652386558" sldId="259"/>
            <ac:spMk id="8" creationId="{579E3846-8D0B-B14A-817A-7FAC9DDAB4D8}"/>
          </ac:spMkLst>
        </pc:spChg>
        <pc:spChg chg="add del">
          <ac:chgData name="Dimitris Zoumpakis" userId="e1d3a913-a5c5-43e5-b969-8fe3a509fdd3" providerId="ADAL" clId="{004C23E2-1C05-4B33-8726-BB70D8539727}" dt="2023-11-27T14:02:30.978" v="587" actId="26606"/>
          <ac:spMkLst>
            <pc:docMk/>
            <pc:sldMk cId="3652386558" sldId="259"/>
            <ac:spMk id="10" creationId="{DCA5172B-100A-154D-8648-280629D67DD0}"/>
          </ac:spMkLst>
        </pc:spChg>
        <pc:spChg chg="add del">
          <ac:chgData name="Dimitris Zoumpakis" userId="e1d3a913-a5c5-43e5-b969-8fe3a509fdd3" providerId="ADAL" clId="{004C23E2-1C05-4B33-8726-BB70D8539727}" dt="2023-11-27T14:02:30.978" v="587" actId="26606"/>
          <ac:spMkLst>
            <pc:docMk/>
            <pc:sldMk cId="3652386558" sldId="259"/>
            <ac:spMk id="12" creationId="{37A9EF9F-F5F8-3B4C-B721-17C0A18761C3}"/>
          </ac:spMkLst>
        </pc:spChg>
        <pc:spChg chg="add del">
          <ac:chgData name="Dimitris Zoumpakis" userId="e1d3a913-a5c5-43e5-b969-8fe3a509fdd3" providerId="ADAL" clId="{004C23E2-1C05-4B33-8726-BB70D8539727}" dt="2023-11-27T14:02:30.978" v="587" actId="26606"/>
          <ac:spMkLst>
            <pc:docMk/>
            <pc:sldMk cId="3652386558" sldId="259"/>
            <ac:spMk id="14" creationId="{6DEB3960-7668-064C-B56F-2B18221DED16}"/>
          </ac:spMkLst>
        </pc:spChg>
        <pc:spChg chg="add">
          <ac:chgData name="Dimitris Zoumpakis" userId="e1d3a913-a5c5-43e5-b969-8fe3a509fdd3" providerId="ADAL" clId="{004C23E2-1C05-4B33-8726-BB70D8539727}" dt="2023-11-27T14:02:30.978" v="587" actId="26606"/>
          <ac:spMkLst>
            <pc:docMk/>
            <pc:sldMk cId="3652386558" sldId="259"/>
            <ac:spMk id="20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02:30.978" v="587" actId="26606"/>
          <ac:spMkLst>
            <pc:docMk/>
            <pc:sldMk cId="3652386558" sldId="259"/>
            <ac:spMk id="22" creationId="{B2DEF72E-9A56-3A45-8ADA-E6F93BA8EF47}"/>
          </ac:spMkLst>
        </pc:spChg>
        <pc:spChg chg="add">
          <ac:chgData name="Dimitris Zoumpakis" userId="e1d3a913-a5c5-43e5-b969-8fe3a509fdd3" providerId="ADAL" clId="{004C23E2-1C05-4B33-8726-BB70D8539727}" dt="2023-11-27T14:02:30.978" v="587" actId="26606"/>
          <ac:spMkLst>
            <pc:docMk/>
            <pc:sldMk cId="3652386558" sldId="259"/>
            <ac:spMk id="24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4:02:30.978" v="587" actId="26606"/>
          <ac:spMkLst>
            <pc:docMk/>
            <pc:sldMk cId="3652386558" sldId="259"/>
            <ac:spMk id="26" creationId="{D269DB01-9C3C-7841-B8E8-6FDFEF70CB7D}"/>
          </ac:spMkLst>
        </pc:spChg>
        <pc:graphicFrameChg chg="add mod">
          <ac:chgData name="Dimitris Zoumpakis" userId="e1d3a913-a5c5-43e5-b969-8fe3a509fdd3" providerId="ADAL" clId="{004C23E2-1C05-4B33-8726-BB70D8539727}" dt="2023-11-27T14:02:38.204" v="589" actId="20577"/>
          <ac:graphicFrameMkLst>
            <pc:docMk/>
            <pc:sldMk cId="3652386558" sldId="259"/>
            <ac:graphicFrameMk id="16" creationId="{144854D0-7973-86CC-7418-091BA54F3636}"/>
          </ac:graphicFrameMkLst>
        </pc:graphicFrameChg>
      </pc:sldChg>
      <pc:sldChg chg="addSp delSp modSp new mod setBg">
        <pc:chgData name="Dimitris Zoumpakis" userId="e1d3a913-a5c5-43e5-b969-8fe3a509fdd3" providerId="ADAL" clId="{004C23E2-1C05-4B33-8726-BB70D8539727}" dt="2023-12-06T16:57:07.583" v="3318" actId="20577"/>
        <pc:sldMkLst>
          <pc:docMk/>
          <pc:sldMk cId="2317946577" sldId="260"/>
        </pc:sldMkLst>
        <pc:spChg chg="mod">
          <ac:chgData name="Dimitris Zoumpakis" userId="e1d3a913-a5c5-43e5-b969-8fe3a509fdd3" providerId="ADAL" clId="{004C23E2-1C05-4B33-8726-BB70D8539727}" dt="2023-11-27T14:04:59.063" v="818" actId="26606"/>
          <ac:spMkLst>
            <pc:docMk/>
            <pc:sldMk cId="2317946577" sldId="260"/>
            <ac:spMk id="2" creationId="{222462D9-B46B-7B9D-6C36-D1B29FEA6105}"/>
          </ac:spMkLst>
        </pc:spChg>
        <pc:spChg chg="add del mod">
          <ac:chgData name="Dimitris Zoumpakis" userId="e1d3a913-a5c5-43e5-b969-8fe3a509fdd3" providerId="ADAL" clId="{004C23E2-1C05-4B33-8726-BB70D8539727}" dt="2023-11-27T14:04:59.063" v="818" actId="26606"/>
          <ac:spMkLst>
            <pc:docMk/>
            <pc:sldMk cId="2317946577" sldId="260"/>
            <ac:spMk id="3" creationId="{778BE048-2BD7-F626-0E5D-E951A654E867}"/>
          </ac:spMkLst>
        </pc:spChg>
        <pc:spChg chg="add del">
          <ac:chgData name="Dimitris Zoumpakis" userId="e1d3a913-a5c5-43e5-b969-8fe3a509fdd3" providerId="ADAL" clId="{004C23E2-1C05-4B33-8726-BB70D8539727}" dt="2023-11-27T14:04:59.031" v="817" actId="26606"/>
          <ac:spMkLst>
            <pc:docMk/>
            <pc:sldMk cId="2317946577" sldId="260"/>
            <ac:spMk id="9" creationId="{579E3846-8D0B-B14A-817A-7FAC9DDAB4D8}"/>
          </ac:spMkLst>
        </pc:spChg>
        <pc:spChg chg="add del">
          <ac:chgData name="Dimitris Zoumpakis" userId="e1d3a913-a5c5-43e5-b969-8fe3a509fdd3" providerId="ADAL" clId="{004C23E2-1C05-4B33-8726-BB70D8539727}" dt="2023-11-27T14:04:59.031" v="817" actId="26606"/>
          <ac:spMkLst>
            <pc:docMk/>
            <pc:sldMk cId="2317946577" sldId="260"/>
            <ac:spMk id="11" creationId="{FB1CD9BE-93F1-ED44-946B-8354D74B0B9F}"/>
          </ac:spMkLst>
        </pc:spChg>
        <pc:spChg chg="add del">
          <ac:chgData name="Dimitris Zoumpakis" userId="e1d3a913-a5c5-43e5-b969-8fe3a509fdd3" providerId="ADAL" clId="{004C23E2-1C05-4B33-8726-BB70D8539727}" dt="2023-11-27T14:04:59.031" v="817" actId="26606"/>
          <ac:spMkLst>
            <pc:docMk/>
            <pc:sldMk cId="2317946577" sldId="260"/>
            <ac:spMk id="13" creationId="{882E6E09-FCB0-5F41-8BAE-C0581D54B5FD}"/>
          </ac:spMkLst>
        </pc:spChg>
        <pc:spChg chg="add del">
          <ac:chgData name="Dimitris Zoumpakis" userId="e1d3a913-a5c5-43e5-b969-8fe3a509fdd3" providerId="ADAL" clId="{004C23E2-1C05-4B33-8726-BB70D8539727}" dt="2023-11-27T14:04:59.031" v="817" actId="26606"/>
          <ac:spMkLst>
            <pc:docMk/>
            <pc:sldMk cId="2317946577" sldId="260"/>
            <ac:spMk id="15" creationId="{D269DB01-9C3C-7841-B8E8-6FDFEF70CB7D}"/>
          </ac:spMkLst>
        </pc:spChg>
        <pc:spChg chg="add">
          <ac:chgData name="Dimitris Zoumpakis" userId="e1d3a913-a5c5-43e5-b969-8fe3a509fdd3" providerId="ADAL" clId="{004C23E2-1C05-4B33-8726-BB70D8539727}" dt="2023-11-27T14:04:59.063" v="818" actId="26606"/>
          <ac:spMkLst>
            <pc:docMk/>
            <pc:sldMk cId="2317946577" sldId="260"/>
            <ac:spMk id="17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04:59.063" v="818" actId="26606"/>
          <ac:spMkLst>
            <pc:docMk/>
            <pc:sldMk cId="2317946577" sldId="260"/>
            <ac:spMk id="18" creationId="{B2DEF72E-9A56-3A45-8ADA-E6F93BA8EF47}"/>
          </ac:spMkLst>
        </pc:spChg>
        <pc:spChg chg="add">
          <ac:chgData name="Dimitris Zoumpakis" userId="e1d3a913-a5c5-43e5-b969-8fe3a509fdd3" providerId="ADAL" clId="{004C23E2-1C05-4B33-8726-BB70D8539727}" dt="2023-11-27T14:04:59.063" v="818" actId="26606"/>
          <ac:spMkLst>
            <pc:docMk/>
            <pc:sldMk cId="2317946577" sldId="260"/>
            <ac:spMk id="19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4:04:59.063" v="818" actId="26606"/>
          <ac:spMkLst>
            <pc:docMk/>
            <pc:sldMk cId="2317946577" sldId="260"/>
            <ac:spMk id="20" creationId="{D269DB01-9C3C-7841-B8E8-6FDFEF70CB7D}"/>
          </ac:spMkLst>
        </pc:spChg>
        <pc:graphicFrameChg chg="add del">
          <ac:chgData name="Dimitris Zoumpakis" userId="e1d3a913-a5c5-43e5-b969-8fe3a509fdd3" providerId="ADAL" clId="{004C23E2-1C05-4B33-8726-BB70D8539727}" dt="2023-11-27T14:04:59.031" v="817" actId="26606"/>
          <ac:graphicFrameMkLst>
            <pc:docMk/>
            <pc:sldMk cId="2317946577" sldId="260"/>
            <ac:graphicFrameMk id="5" creationId="{110A4CBD-59A7-DA66-81A3-D11E6F12004A}"/>
          </ac:graphicFrameMkLst>
        </pc:graphicFrameChg>
        <pc:graphicFrameChg chg="add mod">
          <ac:chgData name="Dimitris Zoumpakis" userId="e1d3a913-a5c5-43e5-b969-8fe3a509fdd3" providerId="ADAL" clId="{004C23E2-1C05-4B33-8726-BB70D8539727}" dt="2023-12-06T16:57:07.583" v="3318" actId="20577"/>
          <ac:graphicFrameMkLst>
            <pc:docMk/>
            <pc:sldMk cId="2317946577" sldId="260"/>
            <ac:graphicFrameMk id="21" creationId="{84FD4FCD-DDD3-7152-0532-AA78E52A8410}"/>
          </ac:graphicFrameMkLst>
        </pc:graphicFrameChg>
      </pc:sldChg>
      <pc:sldChg chg="addSp delSp modSp new mod setBg">
        <pc:chgData name="Dimitris Zoumpakis" userId="e1d3a913-a5c5-43e5-b969-8fe3a509fdd3" providerId="ADAL" clId="{004C23E2-1C05-4B33-8726-BB70D8539727}" dt="2023-11-27T14:07:35.276" v="1050" actId="26606"/>
        <pc:sldMkLst>
          <pc:docMk/>
          <pc:sldMk cId="1473279602" sldId="261"/>
        </pc:sldMkLst>
        <pc:spChg chg="mod">
          <ac:chgData name="Dimitris Zoumpakis" userId="e1d3a913-a5c5-43e5-b969-8fe3a509fdd3" providerId="ADAL" clId="{004C23E2-1C05-4B33-8726-BB70D8539727}" dt="2023-11-27T14:07:35.276" v="1050" actId="26606"/>
          <ac:spMkLst>
            <pc:docMk/>
            <pc:sldMk cId="1473279602" sldId="261"/>
            <ac:spMk id="2" creationId="{62CBAC8B-2E6F-6F2B-1462-823CB64B5308}"/>
          </ac:spMkLst>
        </pc:spChg>
        <pc:spChg chg="add del mod">
          <ac:chgData name="Dimitris Zoumpakis" userId="e1d3a913-a5c5-43e5-b969-8fe3a509fdd3" providerId="ADAL" clId="{004C23E2-1C05-4B33-8726-BB70D8539727}" dt="2023-11-27T14:07:35.276" v="1050" actId="26606"/>
          <ac:spMkLst>
            <pc:docMk/>
            <pc:sldMk cId="1473279602" sldId="261"/>
            <ac:spMk id="3" creationId="{AC233877-75A9-DA48-0306-96E49C2DEA15}"/>
          </ac:spMkLst>
        </pc:spChg>
        <pc:spChg chg="add del">
          <ac:chgData name="Dimitris Zoumpakis" userId="e1d3a913-a5c5-43e5-b969-8fe3a509fdd3" providerId="ADAL" clId="{004C23E2-1C05-4B33-8726-BB70D8539727}" dt="2023-11-27T14:07:35.245" v="1049" actId="26606"/>
          <ac:spMkLst>
            <pc:docMk/>
            <pc:sldMk cId="1473279602" sldId="261"/>
            <ac:spMk id="9" creationId="{579E3846-8D0B-B14A-817A-7FAC9DDAB4D8}"/>
          </ac:spMkLst>
        </pc:spChg>
        <pc:spChg chg="add del">
          <ac:chgData name="Dimitris Zoumpakis" userId="e1d3a913-a5c5-43e5-b969-8fe3a509fdd3" providerId="ADAL" clId="{004C23E2-1C05-4B33-8726-BB70D8539727}" dt="2023-11-27T14:07:35.245" v="1049" actId="26606"/>
          <ac:spMkLst>
            <pc:docMk/>
            <pc:sldMk cId="1473279602" sldId="261"/>
            <ac:spMk id="11" creationId="{882E6E09-FCB0-5F41-8BAE-C0581D54B5FD}"/>
          </ac:spMkLst>
        </pc:spChg>
        <pc:spChg chg="add del">
          <ac:chgData name="Dimitris Zoumpakis" userId="e1d3a913-a5c5-43e5-b969-8fe3a509fdd3" providerId="ADAL" clId="{004C23E2-1C05-4B33-8726-BB70D8539727}" dt="2023-11-27T14:07:35.245" v="1049" actId="26606"/>
          <ac:spMkLst>
            <pc:docMk/>
            <pc:sldMk cId="1473279602" sldId="261"/>
            <ac:spMk id="13" creationId="{BE8B9AAF-3BFF-3546-915C-8BDE34AD7C89}"/>
          </ac:spMkLst>
        </pc:spChg>
        <pc:spChg chg="add del">
          <ac:chgData name="Dimitris Zoumpakis" userId="e1d3a913-a5c5-43e5-b969-8fe3a509fdd3" providerId="ADAL" clId="{004C23E2-1C05-4B33-8726-BB70D8539727}" dt="2023-11-27T14:07:35.245" v="1049" actId="26606"/>
          <ac:spMkLst>
            <pc:docMk/>
            <pc:sldMk cId="1473279602" sldId="261"/>
            <ac:spMk id="15" creationId="{90012D5C-1270-714B-AFB4-7E632827BA5B}"/>
          </ac:spMkLst>
        </pc:spChg>
        <pc:spChg chg="add">
          <ac:chgData name="Dimitris Zoumpakis" userId="e1d3a913-a5c5-43e5-b969-8fe3a509fdd3" providerId="ADAL" clId="{004C23E2-1C05-4B33-8726-BB70D8539727}" dt="2023-11-27T14:07:35.276" v="1050" actId="26606"/>
          <ac:spMkLst>
            <pc:docMk/>
            <pc:sldMk cId="1473279602" sldId="261"/>
            <ac:spMk id="17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07:35.276" v="1050" actId="26606"/>
          <ac:spMkLst>
            <pc:docMk/>
            <pc:sldMk cId="1473279602" sldId="261"/>
            <ac:spMk id="18" creationId="{FB1CD9BE-93F1-ED44-946B-8354D74B0B9F}"/>
          </ac:spMkLst>
        </pc:spChg>
        <pc:spChg chg="add">
          <ac:chgData name="Dimitris Zoumpakis" userId="e1d3a913-a5c5-43e5-b969-8fe3a509fdd3" providerId="ADAL" clId="{004C23E2-1C05-4B33-8726-BB70D8539727}" dt="2023-11-27T14:07:35.276" v="1050" actId="26606"/>
          <ac:spMkLst>
            <pc:docMk/>
            <pc:sldMk cId="1473279602" sldId="261"/>
            <ac:spMk id="19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4:07:35.276" v="1050" actId="26606"/>
          <ac:spMkLst>
            <pc:docMk/>
            <pc:sldMk cId="1473279602" sldId="261"/>
            <ac:spMk id="20" creationId="{D269DB01-9C3C-7841-B8E8-6FDFEF70CB7D}"/>
          </ac:spMkLst>
        </pc:spChg>
        <pc:graphicFrameChg chg="add del">
          <ac:chgData name="Dimitris Zoumpakis" userId="e1d3a913-a5c5-43e5-b969-8fe3a509fdd3" providerId="ADAL" clId="{004C23E2-1C05-4B33-8726-BB70D8539727}" dt="2023-11-27T14:07:35.245" v="1049" actId="26606"/>
          <ac:graphicFrameMkLst>
            <pc:docMk/>
            <pc:sldMk cId="1473279602" sldId="261"/>
            <ac:graphicFrameMk id="5" creationId="{B0544DC3-3669-59A5-DFA9-4ECB58ED1FBD}"/>
          </ac:graphicFrameMkLst>
        </pc:graphicFrameChg>
        <pc:graphicFrameChg chg="add">
          <ac:chgData name="Dimitris Zoumpakis" userId="e1d3a913-a5c5-43e5-b969-8fe3a509fdd3" providerId="ADAL" clId="{004C23E2-1C05-4B33-8726-BB70D8539727}" dt="2023-11-27T14:07:35.276" v="1050" actId="26606"/>
          <ac:graphicFrameMkLst>
            <pc:docMk/>
            <pc:sldMk cId="1473279602" sldId="261"/>
            <ac:graphicFrameMk id="21" creationId="{FFB97DC3-A184-62A7-5A0B-5CCDE7C49CAD}"/>
          </ac:graphicFrameMkLst>
        </pc:graphicFrameChg>
      </pc:sldChg>
      <pc:sldChg chg="addSp delSp modSp new mod setBg addAnim setClrOvrMap">
        <pc:chgData name="Dimitris Zoumpakis" userId="e1d3a913-a5c5-43e5-b969-8fe3a509fdd3" providerId="ADAL" clId="{004C23E2-1C05-4B33-8726-BB70D8539727}" dt="2023-11-27T14:11:26.722" v="1284" actId="26606"/>
        <pc:sldMkLst>
          <pc:docMk/>
          <pc:sldMk cId="3809876992" sldId="262"/>
        </pc:sldMkLst>
        <pc:spChg chg="mod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2" creationId="{B82139F9-2BA9-D503-421B-D347A8791416}"/>
          </ac:spMkLst>
        </pc:spChg>
        <pc:spChg chg="mod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3" creationId="{572A5611-CA99-D855-DC6A-2B687BE937C0}"/>
          </ac:spMkLst>
        </pc:spChg>
        <pc:spChg chg="add del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9" creationId="{1D227D51-204B-ED48-AF9A-0BE9633FE04A}"/>
          </ac:spMkLst>
        </pc:spChg>
        <pc:spChg chg="add del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11" creationId="{57A23F45-CDAE-8A40-8DE7-92A0BBC119B7}"/>
          </ac:spMkLst>
        </pc:spChg>
        <pc:spChg chg="add del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13" creationId="{68546383-CCC4-544B-B0D8-DE78DE39BB78}"/>
          </ac:spMkLst>
        </pc:spChg>
        <pc:spChg chg="add del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15" creationId="{14F048CC-17C9-B246-BF2A-29E51AD1C6EA}"/>
          </ac:spMkLst>
        </pc:spChg>
        <pc:spChg chg="add del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17" creationId="{53C4D10E-16D3-5D49-A995-1FD27619A96C}"/>
          </ac:spMkLst>
        </pc:spChg>
        <pc:spChg chg="add del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19" creationId="{24124FF1-775D-AC4A-81D0-73FC0F54A682}"/>
          </ac:spMkLst>
        </pc:spChg>
        <pc:spChg chg="add del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21" creationId="{C53E2C7F-F4FF-A94D-ACAE-82823EC88FEC}"/>
          </ac:spMkLst>
        </pc:spChg>
        <pc:spChg chg="add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26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28" creationId="{A12C7CBA-A034-9548-BC45-D37C25C0087C}"/>
          </ac:spMkLst>
        </pc:spChg>
        <pc:spChg chg="add">
          <ac:chgData name="Dimitris Zoumpakis" userId="e1d3a913-a5c5-43e5-b969-8fe3a509fdd3" providerId="ADAL" clId="{004C23E2-1C05-4B33-8726-BB70D8539727}" dt="2023-11-27T14:11:26.722" v="1284" actId="26606"/>
          <ac:spMkLst>
            <pc:docMk/>
            <pc:sldMk cId="3809876992" sldId="262"/>
            <ac:spMk id="30" creationId="{5449ED22-D9F5-F848-A98A-7181D4EE7A7B}"/>
          </ac:spMkLst>
        </pc:spChg>
        <pc:picChg chg="add mod ord">
          <ac:chgData name="Dimitris Zoumpakis" userId="e1d3a913-a5c5-43e5-b969-8fe3a509fdd3" providerId="ADAL" clId="{004C23E2-1C05-4B33-8726-BB70D8539727}" dt="2023-11-27T14:11:26.722" v="1284" actId="26606"/>
          <ac:picMkLst>
            <pc:docMk/>
            <pc:sldMk cId="3809876992" sldId="262"/>
            <ac:picMk id="5" creationId="{119A4A45-545A-7542-7769-E1B4ED46D669}"/>
          </ac:picMkLst>
        </pc:picChg>
      </pc:sldChg>
      <pc:sldChg chg="addSp delSp modSp new mod setBg">
        <pc:chgData name="Dimitris Zoumpakis" userId="e1d3a913-a5c5-43e5-b969-8fe3a509fdd3" providerId="ADAL" clId="{004C23E2-1C05-4B33-8726-BB70D8539727}" dt="2023-11-27T14:18:30.226" v="1469" actId="26606"/>
        <pc:sldMkLst>
          <pc:docMk/>
          <pc:sldMk cId="2198353129" sldId="263"/>
        </pc:sldMkLst>
        <pc:spChg chg="mod">
          <ac:chgData name="Dimitris Zoumpakis" userId="e1d3a913-a5c5-43e5-b969-8fe3a509fdd3" providerId="ADAL" clId="{004C23E2-1C05-4B33-8726-BB70D8539727}" dt="2023-11-27T14:18:30.226" v="1469" actId="26606"/>
          <ac:spMkLst>
            <pc:docMk/>
            <pc:sldMk cId="2198353129" sldId="263"/>
            <ac:spMk id="2" creationId="{0360F723-7711-8E61-5B13-C59068B2CA4A}"/>
          </ac:spMkLst>
        </pc:spChg>
        <pc:spChg chg="del mod">
          <ac:chgData name="Dimitris Zoumpakis" userId="e1d3a913-a5c5-43e5-b969-8fe3a509fdd3" providerId="ADAL" clId="{004C23E2-1C05-4B33-8726-BB70D8539727}" dt="2023-11-27T14:18:30.226" v="1469" actId="26606"/>
          <ac:spMkLst>
            <pc:docMk/>
            <pc:sldMk cId="2198353129" sldId="263"/>
            <ac:spMk id="3" creationId="{FAB84286-16DC-F183-0B5A-9AF1E8D8CA78}"/>
          </ac:spMkLst>
        </pc:spChg>
        <pc:spChg chg="add">
          <ac:chgData name="Dimitris Zoumpakis" userId="e1d3a913-a5c5-43e5-b969-8fe3a509fdd3" providerId="ADAL" clId="{004C23E2-1C05-4B33-8726-BB70D8539727}" dt="2023-11-27T14:18:30.226" v="1469" actId="26606"/>
          <ac:spMkLst>
            <pc:docMk/>
            <pc:sldMk cId="2198353129" sldId="263"/>
            <ac:spMk id="9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18:30.226" v="1469" actId="26606"/>
          <ac:spMkLst>
            <pc:docMk/>
            <pc:sldMk cId="2198353129" sldId="263"/>
            <ac:spMk id="11" creationId="{B2DEF72E-9A56-3A45-8ADA-E6F93BA8EF47}"/>
          </ac:spMkLst>
        </pc:spChg>
        <pc:spChg chg="add">
          <ac:chgData name="Dimitris Zoumpakis" userId="e1d3a913-a5c5-43e5-b969-8fe3a509fdd3" providerId="ADAL" clId="{004C23E2-1C05-4B33-8726-BB70D8539727}" dt="2023-11-27T14:18:30.226" v="1469" actId="26606"/>
          <ac:spMkLst>
            <pc:docMk/>
            <pc:sldMk cId="2198353129" sldId="263"/>
            <ac:spMk id="13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4:18:30.226" v="1469" actId="26606"/>
          <ac:spMkLst>
            <pc:docMk/>
            <pc:sldMk cId="2198353129" sldId="263"/>
            <ac:spMk id="15" creationId="{D269DB01-9C3C-7841-B8E8-6FDFEF70CB7D}"/>
          </ac:spMkLst>
        </pc:spChg>
        <pc:graphicFrameChg chg="add">
          <ac:chgData name="Dimitris Zoumpakis" userId="e1d3a913-a5c5-43e5-b969-8fe3a509fdd3" providerId="ADAL" clId="{004C23E2-1C05-4B33-8726-BB70D8539727}" dt="2023-11-27T14:18:30.226" v="1469" actId="26606"/>
          <ac:graphicFrameMkLst>
            <pc:docMk/>
            <pc:sldMk cId="2198353129" sldId="263"/>
            <ac:graphicFrameMk id="5" creationId="{3B8675E4-5BBF-318C-FD3F-86B493E167A1}"/>
          </ac:graphicFrameMkLst>
        </pc:graphicFrameChg>
      </pc:sldChg>
      <pc:sldChg chg="addSp delSp modSp new mod setBg">
        <pc:chgData name="Dimitris Zoumpakis" userId="e1d3a913-a5c5-43e5-b969-8fe3a509fdd3" providerId="ADAL" clId="{004C23E2-1C05-4B33-8726-BB70D8539727}" dt="2023-11-27T14:21:06.138" v="1737" actId="26606"/>
        <pc:sldMkLst>
          <pc:docMk/>
          <pc:sldMk cId="1921524254" sldId="264"/>
        </pc:sldMkLst>
        <pc:spChg chg="mod">
          <ac:chgData name="Dimitris Zoumpakis" userId="e1d3a913-a5c5-43e5-b969-8fe3a509fdd3" providerId="ADAL" clId="{004C23E2-1C05-4B33-8726-BB70D8539727}" dt="2023-11-27T14:21:06.138" v="1737" actId="26606"/>
          <ac:spMkLst>
            <pc:docMk/>
            <pc:sldMk cId="1921524254" sldId="264"/>
            <ac:spMk id="2" creationId="{01EB5ABB-4AA5-727E-B71F-BDB5BE594FFB}"/>
          </ac:spMkLst>
        </pc:spChg>
        <pc:spChg chg="del mod">
          <ac:chgData name="Dimitris Zoumpakis" userId="e1d3a913-a5c5-43e5-b969-8fe3a509fdd3" providerId="ADAL" clId="{004C23E2-1C05-4B33-8726-BB70D8539727}" dt="2023-11-27T14:21:06.138" v="1737" actId="26606"/>
          <ac:spMkLst>
            <pc:docMk/>
            <pc:sldMk cId="1921524254" sldId="264"/>
            <ac:spMk id="3" creationId="{8C8346D7-9F35-F3AA-3ABF-7433586D2451}"/>
          </ac:spMkLst>
        </pc:spChg>
        <pc:spChg chg="add">
          <ac:chgData name="Dimitris Zoumpakis" userId="e1d3a913-a5c5-43e5-b969-8fe3a509fdd3" providerId="ADAL" clId="{004C23E2-1C05-4B33-8726-BB70D8539727}" dt="2023-11-27T14:21:06.138" v="1737" actId="26606"/>
          <ac:spMkLst>
            <pc:docMk/>
            <pc:sldMk cId="1921524254" sldId="264"/>
            <ac:spMk id="9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21:06.138" v="1737" actId="26606"/>
          <ac:spMkLst>
            <pc:docMk/>
            <pc:sldMk cId="1921524254" sldId="264"/>
            <ac:spMk id="11" creationId="{FB1CD9BE-93F1-ED44-946B-8354D74B0B9F}"/>
          </ac:spMkLst>
        </pc:spChg>
        <pc:spChg chg="add">
          <ac:chgData name="Dimitris Zoumpakis" userId="e1d3a913-a5c5-43e5-b969-8fe3a509fdd3" providerId="ADAL" clId="{004C23E2-1C05-4B33-8726-BB70D8539727}" dt="2023-11-27T14:21:06.138" v="1737" actId="26606"/>
          <ac:spMkLst>
            <pc:docMk/>
            <pc:sldMk cId="1921524254" sldId="264"/>
            <ac:spMk id="13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4:21:06.138" v="1737" actId="26606"/>
          <ac:spMkLst>
            <pc:docMk/>
            <pc:sldMk cId="1921524254" sldId="264"/>
            <ac:spMk id="15" creationId="{D269DB01-9C3C-7841-B8E8-6FDFEF70CB7D}"/>
          </ac:spMkLst>
        </pc:spChg>
        <pc:graphicFrameChg chg="add">
          <ac:chgData name="Dimitris Zoumpakis" userId="e1d3a913-a5c5-43e5-b969-8fe3a509fdd3" providerId="ADAL" clId="{004C23E2-1C05-4B33-8726-BB70D8539727}" dt="2023-11-27T14:21:06.138" v="1737" actId="26606"/>
          <ac:graphicFrameMkLst>
            <pc:docMk/>
            <pc:sldMk cId="1921524254" sldId="264"/>
            <ac:graphicFrameMk id="5" creationId="{BAA8063F-22C7-8628-9DC4-D4BC9BD5B38D}"/>
          </ac:graphicFrameMkLst>
        </pc:graphicFrameChg>
      </pc:sldChg>
      <pc:sldChg chg="addSp modSp new mod setBg">
        <pc:chgData name="Dimitris Zoumpakis" userId="e1d3a913-a5c5-43e5-b969-8fe3a509fdd3" providerId="ADAL" clId="{004C23E2-1C05-4B33-8726-BB70D8539727}" dt="2023-11-27T14:24:00.429" v="1948" actId="26606"/>
        <pc:sldMkLst>
          <pc:docMk/>
          <pc:sldMk cId="50034405" sldId="265"/>
        </pc:sldMkLst>
        <pc:spChg chg="mod">
          <ac:chgData name="Dimitris Zoumpakis" userId="e1d3a913-a5c5-43e5-b969-8fe3a509fdd3" providerId="ADAL" clId="{004C23E2-1C05-4B33-8726-BB70D8539727}" dt="2023-11-27T14:24:00.429" v="1948" actId="26606"/>
          <ac:spMkLst>
            <pc:docMk/>
            <pc:sldMk cId="50034405" sldId="265"/>
            <ac:spMk id="2" creationId="{CE72798A-FF35-FF3B-5686-CDA147EC1BBA}"/>
          </ac:spMkLst>
        </pc:spChg>
        <pc:spChg chg="mod">
          <ac:chgData name="Dimitris Zoumpakis" userId="e1d3a913-a5c5-43e5-b969-8fe3a509fdd3" providerId="ADAL" clId="{004C23E2-1C05-4B33-8726-BB70D8539727}" dt="2023-11-27T14:24:00.429" v="1948" actId="26606"/>
          <ac:spMkLst>
            <pc:docMk/>
            <pc:sldMk cId="50034405" sldId="265"/>
            <ac:spMk id="3" creationId="{84F06691-AE98-B908-BCAF-09A02112A49E}"/>
          </ac:spMkLst>
        </pc:spChg>
        <pc:spChg chg="add">
          <ac:chgData name="Dimitris Zoumpakis" userId="e1d3a913-a5c5-43e5-b969-8fe3a509fdd3" providerId="ADAL" clId="{004C23E2-1C05-4B33-8726-BB70D8539727}" dt="2023-11-27T14:24:00.429" v="1948" actId="26606"/>
          <ac:spMkLst>
            <pc:docMk/>
            <pc:sldMk cId="50034405" sldId="265"/>
            <ac:spMk id="9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24:00.429" v="1948" actId="26606"/>
          <ac:spMkLst>
            <pc:docMk/>
            <pc:sldMk cId="50034405" sldId="265"/>
            <ac:spMk id="11" creationId="{A12C7CBA-A034-9548-BC45-D37C25C0087C}"/>
          </ac:spMkLst>
        </pc:spChg>
        <pc:spChg chg="add">
          <ac:chgData name="Dimitris Zoumpakis" userId="e1d3a913-a5c5-43e5-b969-8fe3a509fdd3" providerId="ADAL" clId="{004C23E2-1C05-4B33-8726-BB70D8539727}" dt="2023-11-27T14:24:00.429" v="1948" actId="26606"/>
          <ac:spMkLst>
            <pc:docMk/>
            <pc:sldMk cId="50034405" sldId="265"/>
            <ac:spMk id="13" creationId="{5449ED22-D9F5-F848-A98A-7181D4EE7A7B}"/>
          </ac:spMkLst>
        </pc:spChg>
        <pc:picChg chg="add">
          <ac:chgData name="Dimitris Zoumpakis" userId="e1d3a913-a5c5-43e5-b969-8fe3a509fdd3" providerId="ADAL" clId="{004C23E2-1C05-4B33-8726-BB70D8539727}" dt="2023-11-27T14:24:00.429" v="1948" actId="26606"/>
          <ac:picMkLst>
            <pc:docMk/>
            <pc:sldMk cId="50034405" sldId="265"/>
            <ac:picMk id="5" creationId="{C63ED660-1987-63F8-42B1-1AD17B4AA16E}"/>
          </ac:picMkLst>
        </pc:picChg>
      </pc:sldChg>
      <pc:sldChg chg="addSp delSp modSp new del mod setBg">
        <pc:chgData name="Dimitris Zoumpakis" userId="e1d3a913-a5c5-43e5-b969-8fe3a509fdd3" providerId="ADAL" clId="{004C23E2-1C05-4B33-8726-BB70D8539727}" dt="2023-12-06T17:10:08.494" v="3448" actId="2696"/>
        <pc:sldMkLst>
          <pc:docMk/>
          <pc:sldMk cId="2676495578" sldId="266"/>
        </pc:sldMkLst>
        <pc:spChg chg="mod">
          <ac:chgData name="Dimitris Zoumpakis" userId="e1d3a913-a5c5-43e5-b969-8fe3a509fdd3" providerId="ADAL" clId="{004C23E2-1C05-4B33-8726-BB70D8539727}" dt="2023-11-27T14:27:43.391" v="2147" actId="26606"/>
          <ac:spMkLst>
            <pc:docMk/>
            <pc:sldMk cId="2676495578" sldId="266"/>
            <ac:spMk id="2" creationId="{64BBE589-66C6-1738-55A2-3025EEDE3BEB}"/>
          </ac:spMkLst>
        </pc:spChg>
        <pc:spChg chg="add del mod">
          <ac:chgData name="Dimitris Zoumpakis" userId="e1d3a913-a5c5-43e5-b969-8fe3a509fdd3" providerId="ADAL" clId="{004C23E2-1C05-4B33-8726-BB70D8539727}" dt="2023-11-27T14:27:43.391" v="2147" actId="26606"/>
          <ac:spMkLst>
            <pc:docMk/>
            <pc:sldMk cId="2676495578" sldId="266"/>
            <ac:spMk id="3" creationId="{769FE611-E07E-C542-8A71-9C446E0925E8}"/>
          </ac:spMkLst>
        </pc:spChg>
        <pc:spChg chg="add del">
          <ac:chgData name="Dimitris Zoumpakis" userId="e1d3a913-a5c5-43e5-b969-8fe3a509fdd3" providerId="ADAL" clId="{004C23E2-1C05-4B33-8726-BB70D8539727}" dt="2023-11-27T14:27:43.349" v="2146" actId="26606"/>
          <ac:spMkLst>
            <pc:docMk/>
            <pc:sldMk cId="2676495578" sldId="266"/>
            <ac:spMk id="9" creationId="{579E3846-8D0B-B14A-817A-7FAC9DDAB4D8}"/>
          </ac:spMkLst>
        </pc:spChg>
        <pc:spChg chg="add del">
          <ac:chgData name="Dimitris Zoumpakis" userId="e1d3a913-a5c5-43e5-b969-8fe3a509fdd3" providerId="ADAL" clId="{004C23E2-1C05-4B33-8726-BB70D8539727}" dt="2023-11-27T14:27:43.349" v="2146" actId="26606"/>
          <ac:spMkLst>
            <pc:docMk/>
            <pc:sldMk cId="2676495578" sldId="266"/>
            <ac:spMk id="11" creationId="{FB1CD9BE-93F1-ED44-946B-8354D74B0B9F}"/>
          </ac:spMkLst>
        </pc:spChg>
        <pc:spChg chg="add del">
          <ac:chgData name="Dimitris Zoumpakis" userId="e1d3a913-a5c5-43e5-b969-8fe3a509fdd3" providerId="ADAL" clId="{004C23E2-1C05-4B33-8726-BB70D8539727}" dt="2023-11-27T14:27:43.349" v="2146" actId="26606"/>
          <ac:spMkLst>
            <pc:docMk/>
            <pc:sldMk cId="2676495578" sldId="266"/>
            <ac:spMk id="13" creationId="{882E6E09-FCB0-5F41-8BAE-C0581D54B5FD}"/>
          </ac:spMkLst>
        </pc:spChg>
        <pc:spChg chg="add del">
          <ac:chgData name="Dimitris Zoumpakis" userId="e1d3a913-a5c5-43e5-b969-8fe3a509fdd3" providerId="ADAL" clId="{004C23E2-1C05-4B33-8726-BB70D8539727}" dt="2023-11-27T14:27:43.349" v="2146" actId="26606"/>
          <ac:spMkLst>
            <pc:docMk/>
            <pc:sldMk cId="2676495578" sldId="266"/>
            <ac:spMk id="15" creationId="{D269DB01-9C3C-7841-B8E8-6FDFEF70CB7D}"/>
          </ac:spMkLst>
        </pc:spChg>
        <pc:spChg chg="add">
          <ac:chgData name="Dimitris Zoumpakis" userId="e1d3a913-a5c5-43e5-b969-8fe3a509fdd3" providerId="ADAL" clId="{004C23E2-1C05-4B33-8726-BB70D8539727}" dt="2023-11-27T14:27:43.391" v="2147" actId="26606"/>
          <ac:spMkLst>
            <pc:docMk/>
            <pc:sldMk cId="2676495578" sldId="266"/>
            <ac:spMk id="17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27:43.391" v="2147" actId="26606"/>
          <ac:spMkLst>
            <pc:docMk/>
            <pc:sldMk cId="2676495578" sldId="266"/>
            <ac:spMk id="18" creationId="{FB1CD9BE-93F1-ED44-946B-8354D74B0B9F}"/>
          </ac:spMkLst>
        </pc:spChg>
        <pc:spChg chg="add">
          <ac:chgData name="Dimitris Zoumpakis" userId="e1d3a913-a5c5-43e5-b969-8fe3a509fdd3" providerId="ADAL" clId="{004C23E2-1C05-4B33-8726-BB70D8539727}" dt="2023-11-27T14:27:43.391" v="2147" actId="26606"/>
          <ac:spMkLst>
            <pc:docMk/>
            <pc:sldMk cId="2676495578" sldId="266"/>
            <ac:spMk id="19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4:27:43.391" v="2147" actId="26606"/>
          <ac:spMkLst>
            <pc:docMk/>
            <pc:sldMk cId="2676495578" sldId="266"/>
            <ac:spMk id="20" creationId="{D269DB01-9C3C-7841-B8E8-6FDFEF70CB7D}"/>
          </ac:spMkLst>
        </pc:spChg>
        <pc:graphicFrameChg chg="add del">
          <ac:chgData name="Dimitris Zoumpakis" userId="e1d3a913-a5c5-43e5-b969-8fe3a509fdd3" providerId="ADAL" clId="{004C23E2-1C05-4B33-8726-BB70D8539727}" dt="2023-11-27T14:27:43.349" v="2146" actId="26606"/>
          <ac:graphicFrameMkLst>
            <pc:docMk/>
            <pc:sldMk cId="2676495578" sldId="266"/>
            <ac:graphicFrameMk id="5" creationId="{F0E0C6A9-CEA5-2120-00D2-883AF9D10A41}"/>
          </ac:graphicFrameMkLst>
        </pc:graphicFrameChg>
        <pc:graphicFrameChg chg="add">
          <ac:chgData name="Dimitris Zoumpakis" userId="e1d3a913-a5c5-43e5-b969-8fe3a509fdd3" providerId="ADAL" clId="{004C23E2-1C05-4B33-8726-BB70D8539727}" dt="2023-11-27T14:27:43.391" v="2147" actId="26606"/>
          <ac:graphicFrameMkLst>
            <pc:docMk/>
            <pc:sldMk cId="2676495578" sldId="266"/>
            <ac:graphicFrameMk id="21" creationId="{45D8317D-6D21-ABC0-07D2-827AE2BEF198}"/>
          </ac:graphicFrameMkLst>
        </pc:graphicFrameChg>
      </pc:sldChg>
      <pc:sldChg chg="addSp delSp modSp new mod setBg">
        <pc:chgData name="Dimitris Zoumpakis" userId="e1d3a913-a5c5-43e5-b969-8fe3a509fdd3" providerId="ADAL" clId="{004C23E2-1C05-4B33-8726-BB70D8539727}" dt="2023-11-27T14:30:57.190" v="2280" actId="26606"/>
        <pc:sldMkLst>
          <pc:docMk/>
          <pc:sldMk cId="2665501812" sldId="267"/>
        </pc:sldMkLst>
        <pc:spChg chg="mod">
          <ac:chgData name="Dimitris Zoumpakis" userId="e1d3a913-a5c5-43e5-b969-8fe3a509fdd3" providerId="ADAL" clId="{004C23E2-1C05-4B33-8726-BB70D8539727}" dt="2023-11-27T14:30:57.190" v="2280" actId="26606"/>
          <ac:spMkLst>
            <pc:docMk/>
            <pc:sldMk cId="2665501812" sldId="267"/>
            <ac:spMk id="2" creationId="{4D11111C-8DF6-F03B-437A-4F43A1002545}"/>
          </ac:spMkLst>
        </pc:spChg>
        <pc:spChg chg="del mod">
          <ac:chgData name="Dimitris Zoumpakis" userId="e1d3a913-a5c5-43e5-b969-8fe3a509fdd3" providerId="ADAL" clId="{004C23E2-1C05-4B33-8726-BB70D8539727}" dt="2023-11-27T14:30:57.190" v="2280" actId="26606"/>
          <ac:spMkLst>
            <pc:docMk/>
            <pc:sldMk cId="2665501812" sldId="267"/>
            <ac:spMk id="3" creationId="{4DF4782E-BE9C-0B8A-606A-7F1B0E1AC435}"/>
          </ac:spMkLst>
        </pc:spChg>
        <pc:spChg chg="add">
          <ac:chgData name="Dimitris Zoumpakis" userId="e1d3a913-a5c5-43e5-b969-8fe3a509fdd3" providerId="ADAL" clId="{004C23E2-1C05-4B33-8726-BB70D8539727}" dt="2023-11-27T14:30:57.190" v="2280" actId="26606"/>
          <ac:spMkLst>
            <pc:docMk/>
            <pc:sldMk cId="2665501812" sldId="267"/>
            <ac:spMk id="9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30:57.190" v="2280" actId="26606"/>
          <ac:spMkLst>
            <pc:docMk/>
            <pc:sldMk cId="2665501812" sldId="267"/>
            <ac:spMk id="11" creationId="{FB1CD9BE-93F1-ED44-946B-8354D74B0B9F}"/>
          </ac:spMkLst>
        </pc:spChg>
        <pc:spChg chg="add">
          <ac:chgData name="Dimitris Zoumpakis" userId="e1d3a913-a5c5-43e5-b969-8fe3a509fdd3" providerId="ADAL" clId="{004C23E2-1C05-4B33-8726-BB70D8539727}" dt="2023-11-27T14:30:57.190" v="2280" actId="26606"/>
          <ac:spMkLst>
            <pc:docMk/>
            <pc:sldMk cId="2665501812" sldId="267"/>
            <ac:spMk id="13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4:30:57.190" v="2280" actId="26606"/>
          <ac:spMkLst>
            <pc:docMk/>
            <pc:sldMk cId="2665501812" sldId="267"/>
            <ac:spMk id="15" creationId="{D269DB01-9C3C-7841-B8E8-6FDFEF70CB7D}"/>
          </ac:spMkLst>
        </pc:spChg>
        <pc:graphicFrameChg chg="add">
          <ac:chgData name="Dimitris Zoumpakis" userId="e1d3a913-a5c5-43e5-b969-8fe3a509fdd3" providerId="ADAL" clId="{004C23E2-1C05-4B33-8726-BB70D8539727}" dt="2023-11-27T14:30:57.190" v="2280" actId="26606"/>
          <ac:graphicFrameMkLst>
            <pc:docMk/>
            <pc:sldMk cId="2665501812" sldId="267"/>
            <ac:graphicFrameMk id="5" creationId="{52F8DFFF-BFAE-5AE8-E581-57C8750DF7B3}"/>
          </ac:graphicFrameMkLst>
        </pc:graphicFrameChg>
      </pc:sldChg>
      <pc:sldChg chg="addSp delSp modSp new mod setBg">
        <pc:chgData name="Dimitris Zoumpakis" userId="e1d3a913-a5c5-43e5-b969-8fe3a509fdd3" providerId="ADAL" clId="{004C23E2-1C05-4B33-8726-BB70D8539727}" dt="2023-11-27T14:33:12.782" v="2535" actId="26606"/>
        <pc:sldMkLst>
          <pc:docMk/>
          <pc:sldMk cId="3193507123" sldId="268"/>
        </pc:sldMkLst>
        <pc:spChg chg="mod">
          <ac:chgData name="Dimitris Zoumpakis" userId="e1d3a913-a5c5-43e5-b969-8fe3a509fdd3" providerId="ADAL" clId="{004C23E2-1C05-4B33-8726-BB70D8539727}" dt="2023-11-27T14:33:12.782" v="2535" actId="26606"/>
          <ac:spMkLst>
            <pc:docMk/>
            <pc:sldMk cId="3193507123" sldId="268"/>
            <ac:spMk id="2" creationId="{85DE7FB0-B3C2-5005-37F7-B28EA45BABFC}"/>
          </ac:spMkLst>
        </pc:spChg>
        <pc:spChg chg="del mod">
          <ac:chgData name="Dimitris Zoumpakis" userId="e1d3a913-a5c5-43e5-b969-8fe3a509fdd3" providerId="ADAL" clId="{004C23E2-1C05-4B33-8726-BB70D8539727}" dt="2023-11-27T14:33:12.782" v="2535" actId="26606"/>
          <ac:spMkLst>
            <pc:docMk/>
            <pc:sldMk cId="3193507123" sldId="268"/>
            <ac:spMk id="3" creationId="{388ED413-572C-78E4-CD07-329587911AFF}"/>
          </ac:spMkLst>
        </pc:spChg>
        <pc:spChg chg="add">
          <ac:chgData name="Dimitris Zoumpakis" userId="e1d3a913-a5c5-43e5-b969-8fe3a509fdd3" providerId="ADAL" clId="{004C23E2-1C05-4B33-8726-BB70D8539727}" dt="2023-11-27T14:33:12.782" v="2535" actId="26606"/>
          <ac:spMkLst>
            <pc:docMk/>
            <pc:sldMk cId="3193507123" sldId="268"/>
            <ac:spMk id="9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33:12.782" v="2535" actId="26606"/>
          <ac:spMkLst>
            <pc:docMk/>
            <pc:sldMk cId="3193507123" sldId="268"/>
            <ac:spMk id="11" creationId="{B2DEF72E-9A56-3A45-8ADA-E6F93BA8EF47}"/>
          </ac:spMkLst>
        </pc:spChg>
        <pc:spChg chg="add">
          <ac:chgData name="Dimitris Zoumpakis" userId="e1d3a913-a5c5-43e5-b969-8fe3a509fdd3" providerId="ADAL" clId="{004C23E2-1C05-4B33-8726-BB70D8539727}" dt="2023-11-27T14:33:12.782" v="2535" actId="26606"/>
          <ac:spMkLst>
            <pc:docMk/>
            <pc:sldMk cId="3193507123" sldId="268"/>
            <ac:spMk id="13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4:33:12.782" v="2535" actId="26606"/>
          <ac:spMkLst>
            <pc:docMk/>
            <pc:sldMk cId="3193507123" sldId="268"/>
            <ac:spMk id="15" creationId="{D269DB01-9C3C-7841-B8E8-6FDFEF70CB7D}"/>
          </ac:spMkLst>
        </pc:spChg>
        <pc:graphicFrameChg chg="add">
          <ac:chgData name="Dimitris Zoumpakis" userId="e1d3a913-a5c5-43e5-b969-8fe3a509fdd3" providerId="ADAL" clId="{004C23E2-1C05-4B33-8726-BB70D8539727}" dt="2023-11-27T14:33:12.782" v="2535" actId="26606"/>
          <ac:graphicFrameMkLst>
            <pc:docMk/>
            <pc:sldMk cId="3193507123" sldId="268"/>
            <ac:graphicFrameMk id="5" creationId="{30D54FF8-0646-FA32-E7F8-E45039238940}"/>
          </ac:graphicFrameMkLst>
        </pc:graphicFrameChg>
      </pc:sldChg>
      <pc:sldChg chg="addSp delSp modSp new mod setBg">
        <pc:chgData name="Dimitris Zoumpakis" userId="e1d3a913-a5c5-43e5-b969-8fe3a509fdd3" providerId="ADAL" clId="{004C23E2-1C05-4B33-8726-BB70D8539727}" dt="2023-11-27T14:36:49.581" v="2724" actId="26606"/>
        <pc:sldMkLst>
          <pc:docMk/>
          <pc:sldMk cId="2449758157" sldId="269"/>
        </pc:sldMkLst>
        <pc:spChg chg="mod">
          <ac:chgData name="Dimitris Zoumpakis" userId="e1d3a913-a5c5-43e5-b969-8fe3a509fdd3" providerId="ADAL" clId="{004C23E2-1C05-4B33-8726-BB70D8539727}" dt="2023-11-27T14:36:49.581" v="2724" actId="26606"/>
          <ac:spMkLst>
            <pc:docMk/>
            <pc:sldMk cId="2449758157" sldId="269"/>
            <ac:spMk id="2" creationId="{FC3DD4BC-E19F-83B9-B62B-3156A5D105C3}"/>
          </ac:spMkLst>
        </pc:spChg>
        <pc:spChg chg="del mod">
          <ac:chgData name="Dimitris Zoumpakis" userId="e1d3a913-a5c5-43e5-b969-8fe3a509fdd3" providerId="ADAL" clId="{004C23E2-1C05-4B33-8726-BB70D8539727}" dt="2023-11-27T14:36:49.581" v="2724" actId="26606"/>
          <ac:spMkLst>
            <pc:docMk/>
            <pc:sldMk cId="2449758157" sldId="269"/>
            <ac:spMk id="3" creationId="{C25E33FA-9D7D-09B2-6228-7A382781A10D}"/>
          </ac:spMkLst>
        </pc:spChg>
        <pc:spChg chg="add">
          <ac:chgData name="Dimitris Zoumpakis" userId="e1d3a913-a5c5-43e5-b969-8fe3a509fdd3" providerId="ADAL" clId="{004C23E2-1C05-4B33-8726-BB70D8539727}" dt="2023-11-27T14:36:49.581" v="2724" actId="26606"/>
          <ac:spMkLst>
            <pc:docMk/>
            <pc:sldMk cId="2449758157" sldId="269"/>
            <ac:spMk id="9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36:49.581" v="2724" actId="26606"/>
          <ac:spMkLst>
            <pc:docMk/>
            <pc:sldMk cId="2449758157" sldId="269"/>
            <ac:spMk id="11" creationId="{FB1CD9BE-93F1-ED44-946B-8354D74B0B9F}"/>
          </ac:spMkLst>
        </pc:spChg>
        <pc:spChg chg="add">
          <ac:chgData name="Dimitris Zoumpakis" userId="e1d3a913-a5c5-43e5-b969-8fe3a509fdd3" providerId="ADAL" clId="{004C23E2-1C05-4B33-8726-BB70D8539727}" dt="2023-11-27T14:36:49.581" v="2724" actId="26606"/>
          <ac:spMkLst>
            <pc:docMk/>
            <pc:sldMk cId="2449758157" sldId="269"/>
            <ac:spMk id="13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1-27T14:36:49.581" v="2724" actId="26606"/>
          <ac:spMkLst>
            <pc:docMk/>
            <pc:sldMk cId="2449758157" sldId="269"/>
            <ac:spMk id="15" creationId="{D269DB01-9C3C-7841-B8E8-6FDFEF70CB7D}"/>
          </ac:spMkLst>
        </pc:spChg>
        <pc:graphicFrameChg chg="add">
          <ac:chgData name="Dimitris Zoumpakis" userId="e1d3a913-a5c5-43e5-b969-8fe3a509fdd3" providerId="ADAL" clId="{004C23E2-1C05-4B33-8726-BB70D8539727}" dt="2023-11-27T14:36:49.581" v="2724" actId="26606"/>
          <ac:graphicFrameMkLst>
            <pc:docMk/>
            <pc:sldMk cId="2449758157" sldId="269"/>
            <ac:graphicFrameMk id="5" creationId="{0C4DE8BA-1BBB-0B82-CB9E-B3A92DC53EC9}"/>
          </ac:graphicFrameMkLst>
        </pc:graphicFrameChg>
      </pc:sldChg>
      <pc:sldChg chg="addSp modSp new mod setBg">
        <pc:chgData name="Dimitris Zoumpakis" userId="e1d3a913-a5c5-43e5-b969-8fe3a509fdd3" providerId="ADAL" clId="{004C23E2-1C05-4B33-8726-BB70D8539727}" dt="2023-11-27T14:39:30.489" v="2991" actId="26606"/>
        <pc:sldMkLst>
          <pc:docMk/>
          <pc:sldMk cId="70394726" sldId="270"/>
        </pc:sldMkLst>
        <pc:spChg chg="mod">
          <ac:chgData name="Dimitris Zoumpakis" userId="e1d3a913-a5c5-43e5-b969-8fe3a509fdd3" providerId="ADAL" clId="{004C23E2-1C05-4B33-8726-BB70D8539727}" dt="2023-11-27T14:39:30.489" v="2991" actId="26606"/>
          <ac:spMkLst>
            <pc:docMk/>
            <pc:sldMk cId="70394726" sldId="270"/>
            <ac:spMk id="2" creationId="{B36BCE83-45B5-ECEF-5F62-4BCCE0517FC9}"/>
          </ac:spMkLst>
        </pc:spChg>
        <pc:spChg chg="mod">
          <ac:chgData name="Dimitris Zoumpakis" userId="e1d3a913-a5c5-43e5-b969-8fe3a509fdd3" providerId="ADAL" clId="{004C23E2-1C05-4B33-8726-BB70D8539727}" dt="2023-11-27T14:39:30.489" v="2991" actId="26606"/>
          <ac:spMkLst>
            <pc:docMk/>
            <pc:sldMk cId="70394726" sldId="270"/>
            <ac:spMk id="3" creationId="{B4C7AD3C-0597-4DF2-F553-FA58DBA120A2}"/>
          </ac:spMkLst>
        </pc:spChg>
        <pc:spChg chg="add">
          <ac:chgData name="Dimitris Zoumpakis" userId="e1d3a913-a5c5-43e5-b969-8fe3a509fdd3" providerId="ADAL" clId="{004C23E2-1C05-4B33-8726-BB70D8539727}" dt="2023-11-27T14:39:30.489" v="2991" actId="26606"/>
          <ac:spMkLst>
            <pc:docMk/>
            <pc:sldMk cId="70394726" sldId="270"/>
            <ac:spMk id="9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7T14:39:30.489" v="2991" actId="26606"/>
          <ac:spMkLst>
            <pc:docMk/>
            <pc:sldMk cId="70394726" sldId="270"/>
            <ac:spMk id="11" creationId="{EAB1217A-7C36-3A41-8536-BC68C4521095}"/>
          </ac:spMkLst>
        </pc:spChg>
        <pc:spChg chg="add">
          <ac:chgData name="Dimitris Zoumpakis" userId="e1d3a913-a5c5-43e5-b969-8fe3a509fdd3" providerId="ADAL" clId="{004C23E2-1C05-4B33-8726-BB70D8539727}" dt="2023-11-27T14:39:30.489" v="2991" actId="26606"/>
          <ac:spMkLst>
            <pc:docMk/>
            <pc:sldMk cId="70394726" sldId="270"/>
            <ac:spMk id="13" creationId="{DCA5172B-100A-154D-8648-280629D67DD0}"/>
          </ac:spMkLst>
        </pc:spChg>
        <pc:picChg chg="add">
          <ac:chgData name="Dimitris Zoumpakis" userId="e1d3a913-a5c5-43e5-b969-8fe3a509fdd3" providerId="ADAL" clId="{004C23E2-1C05-4B33-8726-BB70D8539727}" dt="2023-11-27T14:39:30.489" v="2991" actId="26606"/>
          <ac:picMkLst>
            <pc:docMk/>
            <pc:sldMk cId="70394726" sldId="270"/>
            <ac:picMk id="5" creationId="{E6AB6E08-F998-A12E-1072-D8A20367258E}"/>
          </ac:picMkLst>
        </pc:picChg>
      </pc:sldChg>
      <pc:sldChg chg="new del">
        <pc:chgData name="Dimitris Zoumpakis" userId="e1d3a913-a5c5-43e5-b969-8fe3a509fdd3" providerId="ADAL" clId="{004C23E2-1C05-4B33-8726-BB70D8539727}" dt="2023-11-29T14:02:46.329" v="3241" actId="2696"/>
        <pc:sldMkLst>
          <pc:docMk/>
          <pc:sldMk cId="1176139734" sldId="271"/>
        </pc:sldMkLst>
      </pc:sldChg>
      <pc:sldChg chg="addSp modSp new mod setBg">
        <pc:chgData name="Dimitris Zoumpakis" userId="e1d3a913-a5c5-43e5-b969-8fe3a509fdd3" providerId="ADAL" clId="{004C23E2-1C05-4B33-8726-BB70D8539727}" dt="2023-11-29T14:01:36.535" v="3240" actId="26606"/>
        <pc:sldMkLst>
          <pc:docMk/>
          <pc:sldMk cId="3335456956" sldId="272"/>
        </pc:sldMkLst>
        <pc:spChg chg="mod">
          <ac:chgData name="Dimitris Zoumpakis" userId="e1d3a913-a5c5-43e5-b969-8fe3a509fdd3" providerId="ADAL" clId="{004C23E2-1C05-4B33-8726-BB70D8539727}" dt="2023-11-29T14:01:36.535" v="3240" actId="26606"/>
          <ac:spMkLst>
            <pc:docMk/>
            <pc:sldMk cId="3335456956" sldId="272"/>
            <ac:spMk id="2" creationId="{21E2394B-7C77-6E73-5037-249ACAAB805D}"/>
          </ac:spMkLst>
        </pc:spChg>
        <pc:spChg chg="mod">
          <ac:chgData name="Dimitris Zoumpakis" userId="e1d3a913-a5c5-43e5-b969-8fe3a509fdd3" providerId="ADAL" clId="{004C23E2-1C05-4B33-8726-BB70D8539727}" dt="2023-11-29T14:01:36.535" v="3240" actId="26606"/>
          <ac:spMkLst>
            <pc:docMk/>
            <pc:sldMk cId="3335456956" sldId="272"/>
            <ac:spMk id="3" creationId="{9128B9C4-3C92-FB59-BC2B-03A74F466714}"/>
          </ac:spMkLst>
        </pc:spChg>
        <pc:spChg chg="add">
          <ac:chgData name="Dimitris Zoumpakis" userId="e1d3a913-a5c5-43e5-b969-8fe3a509fdd3" providerId="ADAL" clId="{004C23E2-1C05-4B33-8726-BB70D8539727}" dt="2023-11-29T14:01:36.535" v="3240" actId="26606"/>
          <ac:spMkLst>
            <pc:docMk/>
            <pc:sldMk cId="3335456956" sldId="272"/>
            <ac:spMk id="9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1-29T14:01:36.535" v="3240" actId="26606"/>
          <ac:spMkLst>
            <pc:docMk/>
            <pc:sldMk cId="3335456956" sldId="272"/>
            <ac:spMk id="11" creationId="{A12C7CBA-A034-9548-BC45-D37C25C0087C}"/>
          </ac:spMkLst>
        </pc:spChg>
        <pc:spChg chg="add">
          <ac:chgData name="Dimitris Zoumpakis" userId="e1d3a913-a5c5-43e5-b969-8fe3a509fdd3" providerId="ADAL" clId="{004C23E2-1C05-4B33-8726-BB70D8539727}" dt="2023-11-29T14:01:36.535" v="3240" actId="26606"/>
          <ac:spMkLst>
            <pc:docMk/>
            <pc:sldMk cId="3335456956" sldId="272"/>
            <ac:spMk id="13" creationId="{5449ED22-D9F5-F848-A98A-7181D4EE7A7B}"/>
          </ac:spMkLst>
        </pc:spChg>
        <pc:picChg chg="add">
          <ac:chgData name="Dimitris Zoumpakis" userId="e1d3a913-a5c5-43e5-b969-8fe3a509fdd3" providerId="ADAL" clId="{004C23E2-1C05-4B33-8726-BB70D8539727}" dt="2023-11-29T14:01:36.535" v="3240" actId="26606"/>
          <ac:picMkLst>
            <pc:docMk/>
            <pc:sldMk cId="3335456956" sldId="272"/>
            <ac:picMk id="5" creationId="{19DD7BEA-1F39-8437-362D-CFE045BA89C2}"/>
          </ac:picMkLst>
        </pc:picChg>
      </pc:sldChg>
      <pc:sldChg chg="addSp modSp new mod setBg addAnim setClrOvrMap">
        <pc:chgData name="Dimitris Zoumpakis" userId="e1d3a913-a5c5-43e5-b969-8fe3a509fdd3" providerId="ADAL" clId="{004C23E2-1C05-4B33-8726-BB70D8539727}" dt="2023-11-29T14:19:16.463" v="3282"/>
        <pc:sldMkLst>
          <pc:docMk/>
          <pc:sldMk cId="3757014508" sldId="273"/>
        </pc:sldMkLst>
        <pc:spChg chg="mod">
          <ac:chgData name="Dimitris Zoumpakis" userId="e1d3a913-a5c5-43e5-b969-8fe3a509fdd3" providerId="ADAL" clId="{004C23E2-1C05-4B33-8726-BB70D8539727}" dt="2023-11-29T14:19:16.459" v="3281" actId="26606"/>
          <ac:spMkLst>
            <pc:docMk/>
            <pc:sldMk cId="3757014508" sldId="273"/>
            <ac:spMk id="2" creationId="{735B8FBF-135C-1930-9D9E-73C0E0D19351}"/>
          </ac:spMkLst>
        </pc:spChg>
        <pc:spChg chg="mod">
          <ac:chgData name="Dimitris Zoumpakis" userId="e1d3a913-a5c5-43e5-b969-8fe3a509fdd3" providerId="ADAL" clId="{004C23E2-1C05-4B33-8726-BB70D8539727}" dt="2023-11-29T14:19:16.459" v="3281" actId="26606"/>
          <ac:spMkLst>
            <pc:docMk/>
            <pc:sldMk cId="3757014508" sldId="273"/>
            <ac:spMk id="3" creationId="{2903D0F8-79CA-92DF-F290-EF4720924F65}"/>
          </ac:spMkLst>
        </pc:spChg>
        <pc:spChg chg="add">
          <ac:chgData name="Dimitris Zoumpakis" userId="e1d3a913-a5c5-43e5-b969-8fe3a509fdd3" providerId="ADAL" clId="{004C23E2-1C05-4B33-8726-BB70D8539727}" dt="2023-11-29T14:19:16.459" v="3281" actId="26606"/>
          <ac:spMkLst>
            <pc:docMk/>
            <pc:sldMk cId="3757014508" sldId="273"/>
            <ac:spMk id="9" creationId="{1D227D51-204B-ED48-AF9A-0BE9633FE04A}"/>
          </ac:spMkLst>
        </pc:spChg>
        <pc:spChg chg="add">
          <ac:chgData name="Dimitris Zoumpakis" userId="e1d3a913-a5c5-43e5-b969-8fe3a509fdd3" providerId="ADAL" clId="{004C23E2-1C05-4B33-8726-BB70D8539727}" dt="2023-11-29T14:19:16.459" v="3281" actId="26606"/>
          <ac:spMkLst>
            <pc:docMk/>
            <pc:sldMk cId="3757014508" sldId="273"/>
            <ac:spMk id="11" creationId="{57A23F45-CDAE-8A40-8DE7-92A0BBC119B7}"/>
          </ac:spMkLst>
        </pc:spChg>
        <pc:spChg chg="add">
          <ac:chgData name="Dimitris Zoumpakis" userId="e1d3a913-a5c5-43e5-b969-8fe3a509fdd3" providerId="ADAL" clId="{004C23E2-1C05-4B33-8726-BB70D8539727}" dt="2023-11-29T14:19:16.459" v="3281" actId="26606"/>
          <ac:spMkLst>
            <pc:docMk/>
            <pc:sldMk cId="3757014508" sldId="273"/>
            <ac:spMk id="13" creationId="{68546383-CCC4-544B-B0D8-DE78DE39BB78}"/>
          </ac:spMkLst>
        </pc:spChg>
        <pc:spChg chg="add">
          <ac:chgData name="Dimitris Zoumpakis" userId="e1d3a913-a5c5-43e5-b969-8fe3a509fdd3" providerId="ADAL" clId="{004C23E2-1C05-4B33-8726-BB70D8539727}" dt="2023-11-29T14:19:16.459" v="3281" actId="26606"/>
          <ac:spMkLst>
            <pc:docMk/>
            <pc:sldMk cId="3757014508" sldId="273"/>
            <ac:spMk id="15" creationId="{14F048CC-17C9-B246-BF2A-29E51AD1C6EA}"/>
          </ac:spMkLst>
        </pc:spChg>
        <pc:spChg chg="add">
          <ac:chgData name="Dimitris Zoumpakis" userId="e1d3a913-a5c5-43e5-b969-8fe3a509fdd3" providerId="ADAL" clId="{004C23E2-1C05-4B33-8726-BB70D8539727}" dt="2023-11-29T14:19:16.459" v="3281" actId="26606"/>
          <ac:spMkLst>
            <pc:docMk/>
            <pc:sldMk cId="3757014508" sldId="273"/>
            <ac:spMk id="17" creationId="{86E439A5-A7E3-5047-A686-06C27A818DD0}"/>
          </ac:spMkLst>
        </pc:spChg>
        <pc:spChg chg="add">
          <ac:chgData name="Dimitris Zoumpakis" userId="e1d3a913-a5c5-43e5-b969-8fe3a509fdd3" providerId="ADAL" clId="{004C23E2-1C05-4B33-8726-BB70D8539727}" dt="2023-11-29T14:19:16.459" v="3281" actId="26606"/>
          <ac:spMkLst>
            <pc:docMk/>
            <pc:sldMk cId="3757014508" sldId="273"/>
            <ac:spMk id="19" creationId="{24124FF1-775D-AC4A-81D0-73FC0F54A682}"/>
          </ac:spMkLst>
        </pc:spChg>
        <pc:spChg chg="add">
          <ac:chgData name="Dimitris Zoumpakis" userId="e1d3a913-a5c5-43e5-b969-8fe3a509fdd3" providerId="ADAL" clId="{004C23E2-1C05-4B33-8726-BB70D8539727}" dt="2023-11-29T14:19:16.459" v="3281" actId="26606"/>
          <ac:spMkLst>
            <pc:docMk/>
            <pc:sldMk cId="3757014508" sldId="273"/>
            <ac:spMk id="21" creationId="{C53E2C7F-F4FF-A94D-ACAE-82823EC88FEC}"/>
          </ac:spMkLst>
        </pc:spChg>
        <pc:picChg chg="add">
          <ac:chgData name="Dimitris Zoumpakis" userId="e1d3a913-a5c5-43e5-b969-8fe3a509fdd3" providerId="ADAL" clId="{004C23E2-1C05-4B33-8726-BB70D8539727}" dt="2023-11-29T14:19:16.459" v="3281" actId="26606"/>
          <ac:picMkLst>
            <pc:docMk/>
            <pc:sldMk cId="3757014508" sldId="273"/>
            <ac:picMk id="5" creationId="{E3BDAF2C-F7C8-F0C7-EFB2-9A938EDAD917}"/>
          </ac:picMkLst>
        </pc:picChg>
      </pc:sldChg>
      <pc:sldChg chg="addSp delSp modSp new mod setBg">
        <pc:chgData name="Dimitris Zoumpakis" userId="e1d3a913-a5c5-43e5-b969-8fe3a509fdd3" providerId="ADAL" clId="{004C23E2-1C05-4B33-8726-BB70D8539727}" dt="2023-12-06T17:10:02.165" v="3447" actId="26606"/>
        <pc:sldMkLst>
          <pc:docMk/>
          <pc:sldMk cId="428569008" sldId="277"/>
        </pc:sldMkLst>
        <pc:spChg chg="mod">
          <ac:chgData name="Dimitris Zoumpakis" userId="e1d3a913-a5c5-43e5-b969-8fe3a509fdd3" providerId="ADAL" clId="{004C23E2-1C05-4B33-8726-BB70D8539727}" dt="2023-12-06T17:10:02.165" v="3447" actId="26606"/>
          <ac:spMkLst>
            <pc:docMk/>
            <pc:sldMk cId="428569008" sldId="277"/>
            <ac:spMk id="2" creationId="{8FAC8942-7BED-BAA5-DB8B-54AB8BEBF298}"/>
          </ac:spMkLst>
        </pc:spChg>
        <pc:spChg chg="del mod">
          <ac:chgData name="Dimitris Zoumpakis" userId="e1d3a913-a5c5-43e5-b969-8fe3a509fdd3" providerId="ADAL" clId="{004C23E2-1C05-4B33-8726-BB70D8539727}" dt="2023-12-06T17:08:23.212" v="3446" actId="26606"/>
          <ac:spMkLst>
            <pc:docMk/>
            <pc:sldMk cId="428569008" sldId="277"/>
            <ac:spMk id="3" creationId="{6199E0DE-5DCE-FBCB-BA49-AB2C2AA13E68}"/>
          </ac:spMkLst>
        </pc:spChg>
        <pc:spChg chg="add">
          <ac:chgData name="Dimitris Zoumpakis" userId="e1d3a913-a5c5-43e5-b969-8fe3a509fdd3" providerId="ADAL" clId="{004C23E2-1C05-4B33-8726-BB70D8539727}" dt="2023-12-06T17:10:02.165" v="3447" actId="26606"/>
          <ac:spMkLst>
            <pc:docMk/>
            <pc:sldMk cId="428569008" sldId="277"/>
            <ac:spMk id="10" creationId="{579E3846-8D0B-B14A-817A-7FAC9DDAB4D8}"/>
          </ac:spMkLst>
        </pc:spChg>
        <pc:spChg chg="add">
          <ac:chgData name="Dimitris Zoumpakis" userId="e1d3a913-a5c5-43e5-b969-8fe3a509fdd3" providerId="ADAL" clId="{004C23E2-1C05-4B33-8726-BB70D8539727}" dt="2023-12-06T17:10:02.165" v="3447" actId="26606"/>
          <ac:spMkLst>
            <pc:docMk/>
            <pc:sldMk cId="428569008" sldId="277"/>
            <ac:spMk id="12" creationId="{FB1CD9BE-93F1-ED44-946B-8354D74B0B9F}"/>
          </ac:spMkLst>
        </pc:spChg>
        <pc:spChg chg="add">
          <ac:chgData name="Dimitris Zoumpakis" userId="e1d3a913-a5c5-43e5-b969-8fe3a509fdd3" providerId="ADAL" clId="{004C23E2-1C05-4B33-8726-BB70D8539727}" dt="2023-12-06T17:10:02.165" v="3447" actId="26606"/>
          <ac:spMkLst>
            <pc:docMk/>
            <pc:sldMk cId="428569008" sldId="277"/>
            <ac:spMk id="14" creationId="{882E6E09-FCB0-5F41-8BAE-C0581D54B5FD}"/>
          </ac:spMkLst>
        </pc:spChg>
        <pc:spChg chg="add">
          <ac:chgData name="Dimitris Zoumpakis" userId="e1d3a913-a5c5-43e5-b969-8fe3a509fdd3" providerId="ADAL" clId="{004C23E2-1C05-4B33-8726-BB70D8539727}" dt="2023-12-06T17:10:02.165" v="3447" actId="26606"/>
          <ac:spMkLst>
            <pc:docMk/>
            <pc:sldMk cId="428569008" sldId="277"/>
            <ac:spMk id="16" creationId="{D269DB01-9C3C-7841-B8E8-6FDFEF70CB7D}"/>
          </ac:spMkLst>
        </pc:spChg>
        <pc:graphicFrameChg chg="add mod modGraphic">
          <ac:chgData name="Dimitris Zoumpakis" userId="e1d3a913-a5c5-43e5-b969-8fe3a509fdd3" providerId="ADAL" clId="{004C23E2-1C05-4B33-8726-BB70D8539727}" dt="2023-12-06T17:10:02.165" v="3447" actId="26606"/>
          <ac:graphicFrameMkLst>
            <pc:docMk/>
            <pc:sldMk cId="428569008" sldId="277"/>
            <ac:graphicFrameMk id="5" creationId="{DBF2708F-2689-8835-C729-ED58B3CD933B}"/>
          </ac:graphicFrameMkLst>
        </pc:graphicFrameChg>
      </pc:sldChg>
    </pc:docChg>
  </pc:docChgLst>
  <pc:docChgLst>
    <pc:chgData name="Dimitris Zoumpakis" userId="S::dz231048@students.euc.ac.cy::e1d3a913-a5c5-43e5-b969-8fe3a509fdd3" providerId="AD" clId="Web-{95393969-95BC-1DF8-4895-1AFB9AF42E03}"/>
    <pc:docChg chg="modSld">
      <pc:chgData name="Dimitris Zoumpakis" userId="S::dz231048@students.euc.ac.cy::e1d3a913-a5c5-43e5-b969-8fe3a509fdd3" providerId="AD" clId="Web-{95393969-95BC-1DF8-4895-1AFB9AF42E03}" dt="2023-12-09T00:24:05.631" v="168"/>
      <pc:docMkLst>
        <pc:docMk/>
      </pc:docMkLst>
      <pc:sldChg chg="modSp">
        <pc:chgData name="Dimitris Zoumpakis" userId="S::dz231048@students.euc.ac.cy::e1d3a913-a5c5-43e5-b969-8fe3a509fdd3" providerId="AD" clId="Web-{95393969-95BC-1DF8-4895-1AFB9AF42E03}" dt="2023-12-09T00:23:18.004" v="164" actId="20577"/>
        <pc:sldMkLst>
          <pc:docMk/>
          <pc:sldMk cId="50034405" sldId="265"/>
        </pc:sldMkLst>
        <pc:spChg chg="mod">
          <ac:chgData name="Dimitris Zoumpakis" userId="S::dz231048@students.euc.ac.cy::e1d3a913-a5c5-43e5-b969-8fe3a509fdd3" providerId="AD" clId="Web-{95393969-95BC-1DF8-4895-1AFB9AF42E03}" dt="2023-12-09T00:19:44.856" v="21" actId="20577"/>
          <ac:spMkLst>
            <pc:docMk/>
            <pc:sldMk cId="50034405" sldId="265"/>
            <ac:spMk id="2" creationId="{CE72798A-FF35-FF3B-5686-CDA147EC1BBA}"/>
          </ac:spMkLst>
        </pc:spChg>
        <pc:spChg chg="mod">
          <ac:chgData name="Dimitris Zoumpakis" userId="S::dz231048@students.euc.ac.cy::e1d3a913-a5c5-43e5-b969-8fe3a509fdd3" providerId="AD" clId="Web-{95393969-95BC-1DF8-4895-1AFB9AF42E03}" dt="2023-12-09T00:23:18.004" v="164" actId="20577"/>
          <ac:spMkLst>
            <pc:docMk/>
            <pc:sldMk cId="50034405" sldId="265"/>
            <ac:spMk id="3" creationId="{84F06691-AE98-B908-BCAF-09A02112A49E}"/>
          </ac:spMkLst>
        </pc:spChg>
      </pc:sldChg>
      <pc:sldChg chg="addSp modSp">
        <pc:chgData name="Dimitris Zoumpakis" userId="S::dz231048@students.euc.ac.cy::e1d3a913-a5c5-43e5-b969-8fe3a509fdd3" providerId="AD" clId="Web-{95393969-95BC-1DF8-4895-1AFB9AF42E03}" dt="2023-12-09T00:24:05.631" v="168"/>
        <pc:sldMkLst>
          <pc:docMk/>
          <pc:sldMk cId="3757014508" sldId="273"/>
        </pc:sldMkLst>
        <pc:spChg chg="add mod">
          <ac:chgData name="Dimitris Zoumpakis" userId="S::dz231048@students.euc.ac.cy::e1d3a913-a5c5-43e5-b969-8fe3a509fdd3" providerId="AD" clId="Web-{95393969-95BC-1DF8-4895-1AFB9AF42E03}" dt="2023-12-09T00:24:05.631" v="168"/>
          <ac:spMkLst>
            <pc:docMk/>
            <pc:sldMk cId="3757014508" sldId="273"/>
            <ac:spMk id="6" creationId="{89D601CA-BC45-FCA4-9175-D9BB5C390C54}"/>
          </ac:spMkLst>
        </pc:spChg>
        <pc:picChg chg="add mod">
          <ac:chgData name="Dimitris Zoumpakis" userId="S::dz231048@students.euc.ac.cy::e1d3a913-a5c5-43e5-b969-8fe3a509fdd3" providerId="AD" clId="Web-{95393969-95BC-1DF8-4895-1AFB9AF42E03}" dt="2023-12-09T00:24:05.615" v="166"/>
          <ac:picMkLst>
            <pc:docMk/>
            <pc:sldMk cId="3757014508" sldId="273"/>
            <ac:picMk id="4" creationId="{58846D0A-A4FF-E45A-9DDF-618AE95A3E5A}"/>
          </ac:picMkLst>
        </pc:picChg>
      </pc:sldChg>
    </pc:docChg>
  </pc:docChgLst>
  <pc:docChgLst>
    <pc:chgData name="Dimitris Zoumpakis" userId="S::dz231048@students.euc.ac.cy::e1d3a913-a5c5-43e5-b969-8fe3a509fdd3" providerId="AD" clId="Web-{4E8D781E-831D-7F01-968C-EA185BC904BD}"/>
    <pc:docChg chg="addSld delSld modSld">
      <pc:chgData name="Dimitris Zoumpakis" userId="S::dz231048@students.euc.ac.cy::e1d3a913-a5c5-43e5-b969-8fe3a509fdd3" providerId="AD" clId="Web-{4E8D781E-831D-7F01-968C-EA185BC904BD}" dt="2023-12-04T13:51:53.923" v="67" actId="20577"/>
      <pc:docMkLst>
        <pc:docMk/>
      </pc:docMkLst>
      <pc:sldChg chg="del">
        <pc:chgData name="Dimitris Zoumpakis" userId="S::dz231048@students.euc.ac.cy::e1d3a913-a5c5-43e5-b969-8fe3a509fdd3" providerId="AD" clId="Web-{4E8D781E-831D-7F01-968C-EA185BC904BD}" dt="2023-12-04T13:51:14.077" v="60"/>
        <pc:sldMkLst>
          <pc:docMk/>
          <pc:sldMk cId="1473279602" sldId="261"/>
        </pc:sldMkLst>
      </pc:sldChg>
      <pc:sldChg chg="addSp delSp modSp">
        <pc:chgData name="Dimitris Zoumpakis" userId="S::dz231048@students.euc.ac.cy::e1d3a913-a5c5-43e5-b969-8fe3a509fdd3" providerId="AD" clId="Web-{4E8D781E-831D-7F01-968C-EA185BC904BD}" dt="2023-12-04T13:41:18.475" v="6"/>
        <pc:sldMkLst>
          <pc:docMk/>
          <pc:sldMk cId="2198353129" sldId="263"/>
        </pc:sldMkLst>
        <pc:spChg chg="mod">
          <ac:chgData name="Dimitris Zoumpakis" userId="S::dz231048@students.euc.ac.cy::e1d3a913-a5c5-43e5-b969-8fe3a509fdd3" providerId="AD" clId="Web-{4E8D781E-831D-7F01-968C-EA185BC904BD}" dt="2023-12-04T13:41:18.475" v="6"/>
          <ac:spMkLst>
            <pc:docMk/>
            <pc:sldMk cId="2198353129" sldId="263"/>
            <ac:spMk id="2" creationId="{0360F723-7711-8E61-5B13-C59068B2CA4A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1:18.475" v="6"/>
          <ac:spMkLst>
            <pc:docMk/>
            <pc:sldMk cId="2198353129" sldId="263"/>
            <ac:spMk id="9" creationId="{579E3846-8D0B-B14A-817A-7FAC9DDAB4D8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1:18.475" v="6"/>
          <ac:spMkLst>
            <pc:docMk/>
            <pc:sldMk cId="2198353129" sldId="263"/>
            <ac:spMk id="11" creationId="{B2DEF72E-9A56-3A45-8ADA-E6F93BA8EF47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1:18.475" v="6"/>
          <ac:spMkLst>
            <pc:docMk/>
            <pc:sldMk cId="2198353129" sldId="263"/>
            <ac:spMk id="13" creationId="{882E6E09-FCB0-5F41-8BAE-C0581D54B5FD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1:18.475" v="6"/>
          <ac:spMkLst>
            <pc:docMk/>
            <pc:sldMk cId="2198353129" sldId="263"/>
            <ac:spMk id="15" creationId="{D269DB01-9C3C-7841-B8E8-6FDFEF70CB7D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1:18.475" v="6"/>
          <ac:spMkLst>
            <pc:docMk/>
            <pc:sldMk cId="2198353129" sldId="263"/>
            <ac:spMk id="20" creationId="{579E3846-8D0B-B14A-817A-7FAC9DDAB4D8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1:18.475" v="6"/>
          <ac:spMkLst>
            <pc:docMk/>
            <pc:sldMk cId="2198353129" sldId="263"/>
            <ac:spMk id="22" creationId="{FB1CD9BE-93F1-ED44-946B-8354D74B0B9F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1:18.475" v="6"/>
          <ac:spMkLst>
            <pc:docMk/>
            <pc:sldMk cId="2198353129" sldId="263"/>
            <ac:spMk id="24" creationId="{882E6E09-FCB0-5F41-8BAE-C0581D54B5FD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1:18.475" v="6"/>
          <ac:spMkLst>
            <pc:docMk/>
            <pc:sldMk cId="2198353129" sldId="263"/>
            <ac:spMk id="26" creationId="{D269DB01-9C3C-7841-B8E8-6FDFEF70CB7D}"/>
          </ac:spMkLst>
        </pc:spChg>
        <pc:graphicFrameChg chg="mod modGraphic">
          <ac:chgData name="Dimitris Zoumpakis" userId="S::dz231048@students.euc.ac.cy::e1d3a913-a5c5-43e5-b969-8fe3a509fdd3" providerId="AD" clId="Web-{4E8D781E-831D-7F01-968C-EA185BC904BD}" dt="2023-12-04T13:41:18.475" v="6"/>
          <ac:graphicFrameMkLst>
            <pc:docMk/>
            <pc:sldMk cId="2198353129" sldId="263"/>
            <ac:graphicFrameMk id="5" creationId="{3B8675E4-5BBF-318C-FD3F-86B493E167A1}"/>
          </ac:graphicFrameMkLst>
        </pc:graphicFrameChg>
      </pc:sldChg>
      <pc:sldChg chg="modSp">
        <pc:chgData name="Dimitris Zoumpakis" userId="S::dz231048@students.euc.ac.cy::e1d3a913-a5c5-43e5-b969-8fe3a509fdd3" providerId="AD" clId="Web-{4E8D781E-831D-7F01-968C-EA185BC904BD}" dt="2023-12-04T13:51:53.923" v="67" actId="20577"/>
        <pc:sldMkLst>
          <pc:docMk/>
          <pc:sldMk cId="2676495578" sldId="266"/>
        </pc:sldMkLst>
        <pc:graphicFrameChg chg="modGraphic">
          <ac:chgData name="Dimitris Zoumpakis" userId="S::dz231048@students.euc.ac.cy::e1d3a913-a5c5-43e5-b969-8fe3a509fdd3" providerId="AD" clId="Web-{4E8D781E-831D-7F01-968C-EA185BC904BD}" dt="2023-12-04T13:51:53.923" v="67" actId="20577"/>
          <ac:graphicFrameMkLst>
            <pc:docMk/>
            <pc:sldMk cId="2676495578" sldId="266"/>
            <ac:graphicFrameMk id="21" creationId="{45D8317D-6D21-ABC0-07D2-827AE2BEF198}"/>
          </ac:graphicFrameMkLst>
        </pc:graphicFrameChg>
      </pc:sldChg>
      <pc:sldChg chg="modSp">
        <pc:chgData name="Dimitris Zoumpakis" userId="S::dz231048@students.euc.ac.cy::e1d3a913-a5c5-43e5-b969-8fe3a509fdd3" providerId="AD" clId="Web-{4E8D781E-831D-7F01-968C-EA185BC904BD}" dt="2023-12-04T13:42:08.852" v="19" actId="20577"/>
        <pc:sldMkLst>
          <pc:docMk/>
          <pc:sldMk cId="2665501812" sldId="267"/>
        </pc:sldMkLst>
        <pc:graphicFrameChg chg="modGraphic">
          <ac:chgData name="Dimitris Zoumpakis" userId="S::dz231048@students.euc.ac.cy::e1d3a913-a5c5-43e5-b969-8fe3a509fdd3" providerId="AD" clId="Web-{4E8D781E-831D-7F01-968C-EA185BC904BD}" dt="2023-12-04T13:42:08.852" v="19" actId="20577"/>
          <ac:graphicFrameMkLst>
            <pc:docMk/>
            <pc:sldMk cId="2665501812" sldId="267"/>
            <ac:graphicFrameMk id="5" creationId="{52F8DFFF-BFAE-5AE8-E581-57C8750DF7B3}"/>
          </ac:graphicFrameMkLst>
        </pc:graphicFrameChg>
      </pc:sldChg>
      <pc:sldChg chg="addSp delSp modSp del">
        <pc:chgData name="Dimitris Zoumpakis" userId="S::dz231048@students.euc.ac.cy::e1d3a913-a5c5-43e5-b969-8fe3a509fdd3" providerId="AD" clId="Web-{4E8D781E-831D-7F01-968C-EA185BC904BD}" dt="2023-12-04T13:46:12.143" v="52"/>
        <pc:sldMkLst>
          <pc:docMk/>
          <pc:sldMk cId="3193507123" sldId="268"/>
        </pc:sldMkLst>
        <pc:spChg chg="mod">
          <ac:chgData name="Dimitris Zoumpakis" userId="S::dz231048@students.euc.ac.cy::e1d3a913-a5c5-43e5-b969-8fe3a509fdd3" providerId="AD" clId="Web-{4E8D781E-831D-7F01-968C-EA185BC904BD}" dt="2023-12-04T13:42:20.227" v="22"/>
          <ac:spMkLst>
            <pc:docMk/>
            <pc:sldMk cId="3193507123" sldId="268"/>
            <ac:spMk id="2" creationId="{85DE7FB0-B3C2-5005-37F7-B28EA45BABFC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2:20.227" v="22"/>
          <ac:spMkLst>
            <pc:docMk/>
            <pc:sldMk cId="3193507123" sldId="268"/>
            <ac:spMk id="9" creationId="{579E3846-8D0B-B14A-817A-7FAC9DDAB4D8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2:20.227" v="22"/>
          <ac:spMkLst>
            <pc:docMk/>
            <pc:sldMk cId="3193507123" sldId="268"/>
            <ac:spMk id="11" creationId="{B2DEF72E-9A56-3A45-8ADA-E6F93BA8EF47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2:20.227" v="22"/>
          <ac:spMkLst>
            <pc:docMk/>
            <pc:sldMk cId="3193507123" sldId="268"/>
            <ac:spMk id="13" creationId="{882E6E09-FCB0-5F41-8BAE-C0581D54B5FD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2:20.227" v="22"/>
          <ac:spMkLst>
            <pc:docMk/>
            <pc:sldMk cId="3193507123" sldId="268"/>
            <ac:spMk id="15" creationId="{D269DB01-9C3C-7841-B8E8-6FDFEF70CB7D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2:20.212" v="21"/>
          <ac:spMkLst>
            <pc:docMk/>
            <pc:sldMk cId="3193507123" sldId="268"/>
            <ac:spMk id="20" creationId="{579E3846-8D0B-B14A-817A-7FAC9DDAB4D8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2:20.212" v="21"/>
          <ac:spMkLst>
            <pc:docMk/>
            <pc:sldMk cId="3193507123" sldId="268"/>
            <ac:spMk id="22" creationId="{FB1CD9BE-93F1-ED44-946B-8354D74B0B9F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2:20.212" v="21"/>
          <ac:spMkLst>
            <pc:docMk/>
            <pc:sldMk cId="3193507123" sldId="268"/>
            <ac:spMk id="24" creationId="{882E6E09-FCB0-5F41-8BAE-C0581D54B5FD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2:20.212" v="21"/>
          <ac:spMkLst>
            <pc:docMk/>
            <pc:sldMk cId="3193507123" sldId="268"/>
            <ac:spMk id="26" creationId="{D269DB01-9C3C-7841-B8E8-6FDFEF70CB7D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28" creationId="{579E3846-8D0B-B14A-817A-7FAC9DDAB4D8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29" creationId="{882E6E09-FCB0-5F41-8BAE-C0581D54B5FD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30" creationId="{BE8B9AAF-3BFF-3546-915C-8BDE34AD7C89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31" creationId="{90012D5C-1270-714B-AFB4-7E632827BA5B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1.526" v="24"/>
          <ac:spMkLst>
            <pc:docMk/>
            <pc:sldMk cId="3193507123" sldId="268"/>
            <ac:spMk id="36" creationId="{DB8D5541-7726-BA46-8BFA-BF6AA8D42BD7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1.526" v="24"/>
          <ac:spMkLst>
            <pc:docMk/>
            <pc:sldMk cId="3193507123" sldId="268"/>
            <ac:spMk id="38" creationId="{97F434CF-7503-CE4F-8426-C312C6315AD0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1.526" v="24"/>
          <ac:spMkLst>
            <pc:docMk/>
            <pc:sldMk cId="3193507123" sldId="268"/>
            <ac:spMk id="40" creationId="{FEDBFB2F-FE34-E349-9484-C275FBE31614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1.526" v="24"/>
          <ac:spMkLst>
            <pc:docMk/>
            <pc:sldMk cId="3193507123" sldId="268"/>
            <ac:spMk id="42" creationId="{F6747103-26DE-C441-9AEF-B6F786FC1104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1.526" v="24"/>
          <ac:spMkLst>
            <pc:docMk/>
            <pc:sldMk cId="3193507123" sldId="268"/>
            <ac:spMk id="44" creationId="{FE2AAEE2-FB25-044E-8D65-9194739B9BF9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1.526" v="24"/>
          <ac:spMkLst>
            <pc:docMk/>
            <pc:sldMk cId="3193507123" sldId="268"/>
            <ac:spMk id="46" creationId="{C5CBD23B-E519-9949-AB52-F9A703F478D7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4.042" v="26"/>
          <ac:spMkLst>
            <pc:docMk/>
            <pc:sldMk cId="3193507123" sldId="268"/>
            <ac:spMk id="48" creationId="{DB8D5541-7726-BA46-8BFA-BF6AA8D42BD7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4.042" v="26"/>
          <ac:spMkLst>
            <pc:docMk/>
            <pc:sldMk cId="3193507123" sldId="268"/>
            <ac:spMk id="49" creationId="{97F434CF-7503-CE4F-8426-C312C6315AD0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4.042" v="26"/>
          <ac:spMkLst>
            <pc:docMk/>
            <pc:sldMk cId="3193507123" sldId="268"/>
            <ac:spMk id="50" creationId="{FEDBFB2F-FE34-E349-9484-C275FBE31614}"/>
          </ac:spMkLst>
        </pc:spChg>
        <pc:spChg chg="add del">
          <ac:chgData name="Dimitris Zoumpakis" userId="S::dz231048@students.euc.ac.cy::e1d3a913-a5c5-43e5-b969-8fe3a509fdd3" providerId="AD" clId="Web-{4E8D781E-831D-7F01-968C-EA185BC904BD}" dt="2023-12-04T13:43:14.042" v="26"/>
          <ac:spMkLst>
            <pc:docMk/>
            <pc:sldMk cId="3193507123" sldId="268"/>
            <ac:spMk id="51" creationId="{F6747103-26DE-C441-9AEF-B6F786FC1104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53" creationId="{DB8D5541-7726-BA46-8BFA-BF6AA8D42BD7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54" creationId="{97F434CF-7503-CE4F-8426-C312C6315AD0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55" creationId="{FEDBFB2F-FE34-E349-9484-C275FBE31614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56" creationId="{F6747103-26DE-C441-9AEF-B6F786FC1104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57" creationId="{FE2AAEE2-FB25-044E-8D65-9194739B9BF9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3:14.042" v="27"/>
          <ac:spMkLst>
            <pc:docMk/>
            <pc:sldMk cId="3193507123" sldId="268"/>
            <ac:spMk id="58" creationId="{C5CBD23B-E519-9949-AB52-F9A703F478D7}"/>
          </ac:spMkLst>
        </pc:spChg>
        <pc:graphicFrameChg chg="mod modGraphic">
          <ac:chgData name="Dimitris Zoumpakis" userId="S::dz231048@students.euc.ac.cy::e1d3a913-a5c5-43e5-b969-8fe3a509fdd3" providerId="AD" clId="Web-{4E8D781E-831D-7F01-968C-EA185BC904BD}" dt="2023-12-04T13:43:14.042" v="27"/>
          <ac:graphicFrameMkLst>
            <pc:docMk/>
            <pc:sldMk cId="3193507123" sldId="268"/>
            <ac:graphicFrameMk id="5" creationId="{30D54FF8-0646-FA32-E7F8-E45039238940}"/>
          </ac:graphicFrameMkLst>
        </pc:graphicFrameChg>
      </pc:sldChg>
      <pc:sldChg chg="modSp">
        <pc:chgData name="Dimitris Zoumpakis" userId="S::dz231048@students.euc.ac.cy::e1d3a913-a5c5-43e5-b969-8fe3a509fdd3" providerId="AD" clId="Web-{4E8D781E-831D-7F01-968C-EA185BC904BD}" dt="2023-12-04T13:39:48.174" v="2" actId="20577"/>
        <pc:sldMkLst>
          <pc:docMk/>
          <pc:sldMk cId="3335456956" sldId="272"/>
        </pc:sldMkLst>
        <pc:spChg chg="mod">
          <ac:chgData name="Dimitris Zoumpakis" userId="S::dz231048@students.euc.ac.cy::e1d3a913-a5c5-43e5-b969-8fe3a509fdd3" providerId="AD" clId="Web-{4E8D781E-831D-7F01-968C-EA185BC904BD}" dt="2023-12-04T13:39:48.174" v="2" actId="20577"/>
          <ac:spMkLst>
            <pc:docMk/>
            <pc:sldMk cId="3335456956" sldId="272"/>
            <ac:spMk id="2" creationId="{21E2394B-7C77-6E73-5037-249ACAAB805D}"/>
          </ac:spMkLst>
        </pc:spChg>
      </pc:sldChg>
      <pc:sldChg chg="addSp delSp modSp">
        <pc:chgData name="Dimitris Zoumpakis" userId="S::dz231048@students.euc.ac.cy::e1d3a913-a5c5-43e5-b969-8fe3a509fdd3" providerId="AD" clId="Web-{4E8D781E-831D-7F01-968C-EA185BC904BD}" dt="2023-12-04T13:44:46.171" v="34"/>
        <pc:sldMkLst>
          <pc:docMk/>
          <pc:sldMk cId="3757014508" sldId="273"/>
        </pc:sldMkLst>
        <pc:spChg chg="mod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2" creationId="{735B8FBF-135C-1930-9D9E-73C0E0D19351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9" creationId="{1D227D51-204B-ED48-AF9A-0BE9633FE04A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11" creationId="{57A23F45-CDAE-8A40-8DE7-92A0BBC119B7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13" creationId="{68546383-CCC4-544B-B0D8-DE78DE39BB78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15" creationId="{14F048CC-17C9-B246-BF2A-29E51AD1C6EA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17" creationId="{86E439A5-A7E3-5047-A686-06C27A818DD0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19" creationId="{24124FF1-775D-AC4A-81D0-73FC0F54A682}"/>
          </ac:spMkLst>
        </pc:spChg>
        <pc:spChg chg="del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21" creationId="{C53E2C7F-F4FF-A94D-ACAE-82823EC88FEC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26" creationId="{1D227D51-204B-ED48-AF9A-0BE9633FE04A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28" creationId="{57A23F45-CDAE-8A40-8DE7-92A0BBC119B7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30" creationId="{68546383-CCC4-544B-B0D8-DE78DE39BB78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32" creationId="{14F048CC-17C9-B246-BF2A-29E51AD1C6EA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34" creationId="{86E439A5-A7E3-5047-A686-06C27A818DD0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36" creationId="{24124FF1-775D-AC4A-81D0-73FC0F54A682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4:46.171" v="34"/>
          <ac:spMkLst>
            <pc:docMk/>
            <pc:sldMk cId="3757014508" sldId="273"/>
            <ac:spMk id="38" creationId="{C53E2C7F-F4FF-A94D-ACAE-82823EC88FEC}"/>
          </ac:spMkLst>
        </pc:spChg>
        <pc:picChg chg="mod">
          <ac:chgData name="Dimitris Zoumpakis" userId="S::dz231048@students.euc.ac.cy::e1d3a913-a5c5-43e5-b969-8fe3a509fdd3" providerId="AD" clId="Web-{4E8D781E-831D-7F01-968C-EA185BC904BD}" dt="2023-12-04T13:44:46.171" v="34"/>
          <ac:picMkLst>
            <pc:docMk/>
            <pc:sldMk cId="3757014508" sldId="273"/>
            <ac:picMk id="5" creationId="{E3BDAF2C-F7C8-F0C7-EFB2-9A938EDAD917}"/>
          </ac:picMkLst>
        </pc:picChg>
      </pc:sldChg>
      <pc:sldChg chg="addSp delSp modSp new mod setBg">
        <pc:chgData name="Dimitris Zoumpakis" userId="S::dz231048@students.euc.ac.cy::e1d3a913-a5c5-43e5-b969-8fe3a509fdd3" providerId="AD" clId="Web-{4E8D781E-831D-7F01-968C-EA185BC904BD}" dt="2023-12-04T13:45:59.908" v="51"/>
        <pc:sldMkLst>
          <pc:docMk/>
          <pc:sldMk cId="521646450" sldId="274"/>
        </pc:sldMkLst>
        <pc:spChg chg="mod">
          <ac:chgData name="Dimitris Zoumpakis" userId="S::dz231048@students.euc.ac.cy::e1d3a913-a5c5-43e5-b969-8fe3a509fdd3" providerId="AD" clId="Web-{4E8D781E-831D-7F01-968C-EA185BC904BD}" dt="2023-12-04T13:45:59.908" v="51"/>
          <ac:spMkLst>
            <pc:docMk/>
            <pc:sldMk cId="521646450" sldId="274"/>
            <ac:spMk id="2" creationId="{9C6F07AC-14FF-E023-D500-6ADBCE37A4C7}"/>
          </ac:spMkLst>
        </pc:spChg>
        <pc:spChg chg="del mod">
          <ac:chgData name="Dimitris Zoumpakis" userId="S::dz231048@students.euc.ac.cy::e1d3a913-a5c5-43e5-b969-8fe3a509fdd3" providerId="AD" clId="Web-{4E8D781E-831D-7F01-968C-EA185BC904BD}" dt="2023-12-04T13:45:59.908" v="51"/>
          <ac:spMkLst>
            <pc:docMk/>
            <pc:sldMk cId="521646450" sldId="274"/>
            <ac:spMk id="3" creationId="{5E491A2F-7CFA-E6BC-3DCE-80A2DB4B3F3E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5:59.908" v="51"/>
          <ac:spMkLst>
            <pc:docMk/>
            <pc:sldMk cId="521646450" sldId="274"/>
            <ac:spMk id="9" creationId="{579E3846-8D0B-B14A-817A-7FAC9DDAB4D8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5:59.908" v="51"/>
          <ac:spMkLst>
            <pc:docMk/>
            <pc:sldMk cId="521646450" sldId="274"/>
            <ac:spMk id="11" creationId="{882E6E09-FCB0-5F41-8BAE-C0581D54B5FD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5:59.908" v="51"/>
          <ac:spMkLst>
            <pc:docMk/>
            <pc:sldMk cId="521646450" sldId="274"/>
            <ac:spMk id="13" creationId="{BE8B9AAF-3BFF-3546-915C-8BDE34AD7C89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45:59.908" v="51"/>
          <ac:spMkLst>
            <pc:docMk/>
            <pc:sldMk cId="521646450" sldId="274"/>
            <ac:spMk id="15" creationId="{90012D5C-1270-714B-AFB4-7E632827BA5B}"/>
          </ac:spMkLst>
        </pc:spChg>
        <pc:graphicFrameChg chg="add">
          <ac:chgData name="Dimitris Zoumpakis" userId="S::dz231048@students.euc.ac.cy::e1d3a913-a5c5-43e5-b969-8fe3a509fdd3" providerId="AD" clId="Web-{4E8D781E-831D-7F01-968C-EA185BC904BD}" dt="2023-12-04T13:45:59.908" v="51"/>
          <ac:graphicFrameMkLst>
            <pc:docMk/>
            <pc:sldMk cId="521646450" sldId="274"/>
            <ac:graphicFrameMk id="5" creationId="{8D80A0F7-10AD-A5A2-1440-0FBA158A7CDF}"/>
          </ac:graphicFrameMkLst>
        </pc:graphicFrameChg>
      </pc:sldChg>
      <pc:sldChg chg="addSp delSp modSp new mod setBg">
        <pc:chgData name="Dimitris Zoumpakis" userId="S::dz231048@students.euc.ac.cy::e1d3a913-a5c5-43e5-b969-8fe3a509fdd3" providerId="AD" clId="Web-{4E8D781E-831D-7F01-968C-EA185BC904BD}" dt="2023-12-04T13:51:02.843" v="59"/>
        <pc:sldMkLst>
          <pc:docMk/>
          <pc:sldMk cId="1940852362" sldId="275"/>
        </pc:sldMkLst>
        <pc:spChg chg="mod">
          <ac:chgData name="Dimitris Zoumpakis" userId="S::dz231048@students.euc.ac.cy::e1d3a913-a5c5-43e5-b969-8fe3a509fdd3" providerId="AD" clId="Web-{4E8D781E-831D-7F01-968C-EA185BC904BD}" dt="2023-12-04T13:51:02.843" v="59"/>
          <ac:spMkLst>
            <pc:docMk/>
            <pc:sldMk cId="1940852362" sldId="275"/>
            <ac:spMk id="2" creationId="{9435B7D0-E3F4-0427-2A27-987B9B56A2F8}"/>
          </ac:spMkLst>
        </pc:spChg>
        <pc:spChg chg="del mod">
          <ac:chgData name="Dimitris Zoumpakis" userId="S::dz231048@students.euc.ac.cy::e1d3a913-a5c5-43e5-b969-8fe3a509fdd3" providerId="AD" clId="Web-{4E8D781E-831D-7F01-968C-EA185BC904BD}" dt="2023-12-04T13:51:02.843" v="59"/>
          <ac:spMkLst>
            <pc:docMk/>
            <pc:sldMk cId="1940852362" sldId="275"/>
            <ac:spMk id="3" creationId="{2A55CF29-9B21-863A-3AC4-50956E59881F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51:02.843" v="59"/>
          <ac:spMkLst>
            <pc:docMk/>
            <pc:sldMk cId="1940852362" sldId="275"/>
            <ac:spMk id="9" creationId="{579E3846-8D0B-B14A-817A-7FAC9DDAB4D8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51:02.843" v="59"/>
          <ac:spMkLst>
            <pc:docMk/>
            <pc:sldMk cId="1940852362" sldId="275"/>
            <ac:spMk id="11" creationId="{FB1CD9BE-93F1-ED44-946B-8354D74B0B9F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51:02.843" v="59"/>
          <ac:spMkLst>
            <pc:docMk/>
            <pc:sldMk cId="1940852362" sldId="275"/>
            <ac:spMk id="13" creationId="{882E6E09-FCB0-5F41-8BAE-C0581D54B5FD}"/>
          </ac:spMkLst>
        </pc:spChg>
        <pc:spChg chg="add">
          <ac:chgData name="Dimitris Zoumpakis" userId="S::dz231048@students.euc.ac.cy::e1d3a913-a5c5-43e5-b969-8fe3a509fdd3" providerId="AD" clId="Web-{4E8D781E-831D-7F01-968C-EA185BC904BD}" dt="2023-12-04T13:51:02.843" v="59"/>
          <ac:spMkLst>
            <pc:docMk/>
            <pc:sldMk cId="1940852362" sldId="275"/>
            <ac:spMk id="15" creationId="{D269DB01-9C3C-7841-B8E8-6FDFEF70CB7D}"/>
          </ac:spMkLst>
        </pc:spChg>
        <pc:graphicFrameChg chg="add">
          <ac:chgData name="Dimitris Zoumpakis" userId="S::dz231048@students.euc.ac.cy::e1d3a913-a5c5-43e5-b969-8fe3a509fdd3" providerId="AD" clId="Web-{4E8D781E-831D-7F01-968C-EA185BC904BD}" dt="2023-12-04T13:51:02.843" v="59"/>
          <ac:graphicFrameMkLst>
            <pc:docMk/>
            <pc:sldMk cId="1940852362" sldId="275"/>
            <ac:graphicFrameMk id="5" creationId="{DACC4941-96FE-EFC8-996C-74F0F995568C}"/>
          </ac:graphicFrameMkLst>
        </pc:graphicFrameChg>
      </pc:sldChg>
    </pc:docChg>
  </pc:docChgLst>
  <pc:docChgLst>
    <pc:chgData name="Dimitris Zoumpakis" userId="S::dz231048@students.euc.ac.cy::e1d3a913-a5c5-43e5-b969-8fe3a509fdd3" providerId="AD" clId="Web-{000126B3-35D2-4EE3-83F9-63F4708B4A7A}"/>
    <pc:docChg chg="modSld addMainMaster delMainMaster">
      <pc:chgData name="Dimitris Zoumpakis" userId="S::dz231048@students.euc.ac.cy::e1d3a913-a5c5-43e5-b969-8fe3a509fdd3" providerId="AD" clId="Web-{000126B3-35D2-4EE3-83F9-63F4708B4A7A}" dt="2023-11-26T00:42:29.368" v="0"/>
      <pc:docMkLst>
        <pc:docMk/>
      </pc:docMkLst>
      <pc:sldChg chg="addSp modSp mod setBg modClrScheme setClrOvrMap chgLayout">
        <pc:chgData name="Dimitris Zoumpakis" userId="S::dz231048@students.euc.ac.cy::e1d3a913-a5c5-43e5-b969-8fe3a509fdd3" providerId="AD" clId="Web-{000126B3-35D2-4EE3-83F9-63F4708B4A7A}" dt="2023-11-26T00:42:29.368" v="0"/>
        <pc:sldMkLst>
          <pc:docMk/>
          <pc:sldMk cId="109857222" sldId="256"/>
        </pc:sldMkLst>
        <pc:spChg chg="mod">
          <ac:chgData name="Dimitris Zoumpakis" userId="S::dz231048@students.euc.ac.cy::e1d3a913-a5c5-43e5-b969-8fe3a509fdd3" providerId="AD" clId="Web-{000126B3-35D2-4EE3-83F9-63F4708B4A7A}" dt="2023-11-26T00:42:29.368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imitris Zoumpakis" userId="S::dz231048@students.euc.ac.cy::e1d3a913-a5c5-43e5-b969-8fe3a509fdd3" providerId="AD" clId="Web-{000126B3-35D2-4EE3-83F9-63F4708B4A7A}" dt="2023-11-26T00:42:29.368" v="0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Dimitris Zoumpakis" userId="S::dz231048@students.euc.ac.cy::e1d3a913-a5c5-43e5-b969-8fe3a509fdd3" providerId="AD" clId="Web-{000126B3-35D2-4EE3-83F9-63F4708B4A7A}" dt="2023-11-26T00:42:29.368" v="0"/>
          <ac:spMkLst>
            <pc:docMk/>
            <pc:sldMk cId="109857222" sldId="256"/>
            <ac:spMk id="9" creationId="{14F048CC-17C9-B246-BF2A-29E51AD1C6EA}"/>
          </ac:spMkLst>
        </pc:spChg>
        <pc:spChg chg="add">
          <ac:chgData name="Dimitris Zoumpakis" userId="S::dz231048@students.euc.ac.cy::e1d3a913-a5c5-43e5-b969-8fe3a509fdd3" providerId="AD" clId="Web-{000126B3-35D2-4EE3-83F9-63F4708B4A7A}" dt="2023-11-26T00:42:29.368" v="0"/>
          <ac:spMkLst>
            <pc:docMk/>
            <pc:sldMk cId="109857222" sldId="256"/>
            <ac:spMk id="11" creationId="{53C4D10E-16D3-5D49-A995-1FD27619A96C}"/>
          </ac:spMkLst>
        </pc:spChg>
        <pc:spChg chg="add">
          <ac:chgData name="Dimitris Zoumpakis" userId="S::dz231048@students.euc.ac.cy::e1d3a913-a5c5-43e5-b969-8fe3a509fdd3" providerId="AD" clId="Web-{000126B3-35D2-4EE3-83F9-63F4708B4A7A}" dt="2023-11-26T00:42:29.368" v="0"/>
          <ac:spMkLst>
            <pc:docMk/>
            <pc:sldMk cId="109857222" sldId="256"/>
            <ac:spMk id="13" creationId="{24124FF1-775D-AC4A-81D0-73FC0F54A682}"/>
          </ac:spMkLst>
        </pc:spChg>
        <pc:spChg chg="add">
          <ac:chgData name="Dimitris Zoumpakis" userId="S::dz231048@students.euc.ac.cy::e1d3a913-a5c5-43e5-b969-8fe3a509fdd3" providerId="AD" clId="Web-{000126B3-35D2-4EE3-83F9-63F4708B4A7A}" dt="2023-11-26T00:42:29.368" v="0"/>
          <ac:spMkLst>
            <pc:docMk/>
            <pc:sldMk cId="109857222" sldId="256"/>
            <ac:spMk id="15" creationId="{C53E2C7F-F4FF-A94D-ACAE-82823EC88FEC}"/>
          </ac:spMkLst>
        </pc:spChg>
        <pc:picChg chg="add">
          <ac:chgData name="Dimitris Zoumpakis" userId="S::dz231048@students.euc.ac.cy::e1d3a913-a5c5-43e5-b969-8fe3a509fdd3" providerId="AD" clId="Web-{000126B3-35D2-4EE3-83F9-63F4708B4A7A}" dt="2023-11-26T00:42:29.368" v="0"/>
          <ac:picMkLst>
            <pc:docMk/>
            <pc:sldMk cId="109857222" sldId="256"/>
            <ac:picMk id="4" creationId="{33D9D531-55B9-92C7-B849-DDE12FA474C1}"/>
          </ac:picMkLst>
        </pc:picChg>
      </pc:sldChg>
      <pc:sldMasterChg chg="del delSldLayout">
        <pc:chgData name="Dimitris Zoumpakis" userId="S::dz231048@students.euc.ac.cy::e1d3a913-a5c5-43e5-b969-8fe3a509fdd3" providerId="AD" clId="Web-{000126B3-35D2-4EE3-83F9-63F4708B4A7A}" dt="2023-11-26T00:42:29.368" v="0"/>
        <pc:sldMasterMkLst>
          <pc:docMk/>
          <pc:sldMasterMk cId="2460954070" sldId="2147483660"/>
        </pc:sldMasterMkLst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Dimitris Zoumpakis" userId="S::dz231048@students.euc.ac.cy::e1d3a913-a5c5-43e5-b969-8fe3a509fdd3" providerId="AD" clId="Web-{000126B3-35D2-4EE3-83F9-63F4708B4A7A}" dt="2023-11-26T00:42:29.368" v="0"/>
        <pc:sldMasterMkLst>
          <pc:docMk/>
          <pc:sldMasterMk cId="4015952301" sldId="2147483711"/>
        </pc:sldMasterMkLst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1144208607" sldId="2147483700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1658601593" sldId="2147483701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2822660259" sldId="2147483702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2640954702" sldId="2147483703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1921855718" sldId="2147483704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3559446383" sldId="2147483705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4227483167" sldId="2147483706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813388584" sldId="2147483707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4210874463" sldId="2147483708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2835379736" sldId="2147483709"/>
          </pc:sldLayoutMkLst>
        </pc:sldLayoutChg>
        <pc:sldLayoutChg chg="add">
          <pc:chgData name="Dimitris Zoumpakis" userId="S::dz231048@students.euc.ac.cy::e1d3a913-a5c5-43e5-b969-8fe3a509fdd3" providerId="AD" clId="Web-{000126B3-35D2-4EE3-83F9-63F4708B4A7A}" dt="2023-11-26T00:42:29.368" v="0"/>
          <pc:sldLayoutMkLst>
            <pc:docMk/>
            <pc:sldMasterMk cId="4015952301" sldId="2147483711"/>
            <pc:sldLayoutMk cId="3521594434" sldId="2147483710"/>
          </pc:sldLayoutMkLst>
        </pc:sldLayoutChg>
      </pc:sldMasterChg>
    </pc:docChg>
  </pc:docChgLst>
  <pc:docChgLst>
    <pc:chgData name="Dimitris Zoumpakis" userId="S::dz231048@students.euc.ac.cy::e1d3a913-a5c5-43e5-b969-8fe3a509fdd3" providerId="AD" clId="Web-{B1E31284-BFE4-99BB-8D6A-237DD43E747D}"/>
    <pc:docChg chg="modSld">
      <pc:chgData name="Dimitris Zoumpakis" userId="S::dz231048@students.euc.ac.cy::e1d3a913-a5c5-43e5-b969-8fe3a509fdd3" providerId="AD" clId="Web-{B1E31284-BFE4-99BB-8D6A-237DD43E747D}" dt="2023-12-09T00:35:52.025" v="8"/>
      <pc:docMkLst>
        <pc:docMk/>
      </pc:docMkLst>
      <pc:sldChg chg="delSp modSp">
        <pc:chgData name="Dimitris Zoumpakis" userId="S::dz231048@students.euc.ac.cy::e1d3a913-a5c5-43e5-b969-8fe3a509fdd3" providerId="AD" clId="Web-{B1E31284-BFE4-99BB-8D6A-237DD43E747D}" dt="2023-12-09T00:35:52.025" v="8"/>
        <pc:sldMkLst>
          <pc:docMk/>
          <pc:sldMk cId="3757014508" sldId="273"/>
        </pc:sldMkLst>
        <pc:spChg chg="del">
          <ac:chgData name="Dimitris Zoumpakis" userId="S::dz231048@students.euc.ac.cy::e1d3a913-a5c5-43e5-b969-8fe3a509fdd3" providerId="AD" clId="Web-{B1E31284-BFE4-99BB-8D6A-237DD43E747D}" dt="2023-12-09T00:35:52.025" v="8"/>
          <ac:spMkLst>
            <pc:docMk/>
            <pc:sldMk cId="3757014508" sldId="273"/>
            <ac:spMk id="6" creationId="{89D601CA-BC45-FCA4-9175-D9BB5C390C54}"/>
          </ac:spMkLst>
        </pc:spChg>
        <pc:picChg chg="del mod">
          <ac:chgData name="Dimitris Zoumpakis" userId="S::dz231048@students.euc.ac.cy::e1d3a913-a5c5-43e5-b969-8fe3a509fdd3" providerId="AD" clId="Web-{B1E31284-BFE4-99BB-8D6A-237DD43E747D}" dt="2023-12-09T00:35:52.025" v="8"/>
          <ac:picMkLst>
            <pc:docMk/>
            <pc:sldMk cId="3757014508" sldId="273"/>
            <ac:picMk id="4" creationId="{58846D0A-A4FF-E45A-9DDF-618AE95A3E5A}"/>
          </ac:picMkLst>
        </pc:picChg>
      </pc:sldChg>
    </pc:docChg>
  </pc:docChgLst>
  <pc:docChgLst>
    <pc:chgData name="Dimitris Zoumpakis" userId="S::dz231048@students.euc.ac.cy::e1d3a913-a5c5-43e5-b969-8fe3a509fdd3" providerId="AD" clId="Web-{BC62A010-A442-25AA-F71E-C7ADFEBCC380}"/>
    <pc:docChg chg="addSld delSld modSld">
      <pc:chgData name="Dimitris Zoumpakis" userId="S::dz231048@students.euc.ac.cy::e1d3a913-a5c5-43e5-b969-8fe3a509fdd3" providerId="AD" clId="Web-{BC62A010-A442-25AA-F71E-C7ADFEBCC380}" dt="2023-12-06T16:15:42.936" v="32"/>
      <pc:docMkLst>
        <pc:docMk/>
      </pc:docMkLst>
      <pc:sldChg chg="del">
        <pc:chgData name="Dimitris Zoumpakis" userId="S::dz231048@students.euc.ac.cy::e1d3a913-a5c5-43e5-b969-8fe3a509fdd3" providerId="AD" clId="Web-{BC62A010-A442-25AA-F71E-C7ADFEBCC380}" dt="2023-12-06T16:15:42.936" v="32"/>
        <pc:sldMkLst>
          <pc:docMk/>
          <pc:sldMk cId="2852554649" sldId="257"/>
        </pc:sldMkLst>
      </pc:sldChg>
      <pc:sldChg chg="addSp delSp modSp new mod setBg">
        <pc:chgData name="Dimitris Zoumpakis" userId="S::dz231048@students.euc.ac.cy::e1d3a913-a5c5-43e5-b969-8fe3a509fdd3" providerId="AD" clId="Web-{BC62A010-A442-25AA-F71E-C7ADFEBCC380}" dt="2023-12-06T16:14:04.526" v="31"/>
        <pc:sldMkLst>
          <pc:docMk/>
          <pc:sldMk cId="3728694131" sldId="276"/>
        </pc:sldMkLst>
        <pc:spChg chg="mod">
          <ac:chgData name="Dimitris Zoumpakis" userId="S::dz231048@students.euc.ac.cy::e1d3a913-a5c5-43e5-b969-8fe3a509fdd3" providerId="AD" clId="Web-{BC62A010-A442-25AA-F71E-C7ADFEBCC380}" dt="2023-12-06T16:14:04.526" v="31"/>
          <ac:spMkLst>
            <pc:docMk/>
            <pc:sldMk cId="3728694131" sldId="276"/>
            <ac:spMk id="2" creationId="{9E92C476-630D-53C1-C995-ED7DC04A62F0}"/>
          </ac:spMkLst>
        </pc:spChg>
        <pc:spChg chg="add del mod">
          <ac:chgData name="Dimitris Zoumpakis" userId="S::dz231048@students.euc.ac.cy::e1d3a913-a5c5-43e5-b969-8fe3a509fdd3" providerId="AD" clId="Web-{BC62A010-A442-25AA-F71E-C7ADFEBCC380}" dt="2023-12-06T16:14:04.526" v="31"/>
          <ac:spMkLst>
            <pc:docMk/>
            <pc:sldMk cId="3728694131" sldId="276"/>
            <ac:spMk id="3" creationId="{14C24EEE-520D-27C4-6B61-2FB2FF8F14C6}"/>
          </ac:spMkLst>
        </pc:spChg>
        <pc:spChg chg="add del">
          <ac:chgData name="Dimitris Zoumpakis" userId="S::dz231048@students.euc.ac.cy::e1d3a913-a5c5-43e5-b969-8fe3a509fdd3" providerId="AD" clId="Web-{BC62A010-A442-25AA-F71E-C7ADFEBCC380}" dt="2023-12-06T16:14:04.511" v="30"/>
          <ac:spMkLst>
            <pc:docMk/>
            <pc:sldMk cId="3728694131" sldId="276"/>
            <ac:spMk id="9" creationId="{579E3846-8D0B-B14A-817A-7FAC9DDAB4D8}"/>
          </ac:spMkLst>
        </pc:spChg>
        <pc:spChg chg="add">
          <ac:chgData name="Dimitris Zoumpakis" userId="S::dz231048@students.euc.ac.cy::e1d3a913-a5c5-43e5-b969-8fe3a509fdd3" providerId="AD" clId="Web-{BC62A010-A442-25AA-F71E-C7ADFEBCC380}" dt="2023-12-06T16:14:04.526" v="31"/>
          <ac:spMkLst>
            <pc:docMk/>
            <pc:sldMk cId="3728694131" sldId="276"/>
            <ac:spMk id="10" creationId="{579E3846-8D0B-B14A-817A-7FAC9DDAB4D8}"/>
          </ac:spMkLst>
        </pc:spChg>
        <pc:spChg chg="add del">
          <ac:chgData name="Dimitris Zoumpakis" userId="S::dz231048@students.euc.ac.cy::e1d3a913-a5c5-43e5-b969-8fe3a509fdd3" providerId="AD" clId="Web-{BC62A010-A442-25AA-F71E-C7ADFEBCC380}" dt="2023-12-06T16:14:04.511" v="30"/>
          <ac:spMkLst>
            <pc:docMk/>
            <pc:sldMk cId="3728694131" sldId="276"/>
            <ac:spMk id="11" creationId="{FB1CD9BE-93F1-ED44-946B-8354D74B0B9F}"/>
          </ac:spMkLst>
        </pc:spChg>
        <pc:spChg chg="add">
          <ac:chgData name="Dimitris Zoumpakis" userId="S::dz231048@students.euc.ac.cy::e1d3a913-a5c5-43e5-b969-8fe3a509fdd3" providerId="AD" clId="Web-{BC62A010-A442-25AA-F71E-C7ADFEBCC380}" dt="2023-12-06T16:14:04.526" v="31"/>
          <ac:spMkLst>
            <pc:docMk/>
            <pc:sldMk cId="3728694131" sldId="276"/>
            <ac:spMk id="12" creationId="{BE50E7BE-734F-224D-B03E-074DE1D12480}"/>
          </ac:spMkLst>
        </pc:spChg>
        <pc:spChg chg="add del">
          <ac:chgData name="Dimitris Zoumpakis" userId="S::dz231048@students.euc.ac.cy::e1d3a913-a5c5-43e5-b969-8fe3a509fdd3" providerId="AD" clId="Web-{BC62A010-A442-25AA-F71E-C7ADFEBCC380}" dt="2023-12-06T16:14:04.511" v="30"/>
          <ac:spMkLst>
            <pc:docMk/>
            <pc:sldMk cId="3728694131" sldId="276"/>
            <ac:spMk id="13" creationId="{882E6E09-FCB0-5F41-8BAE-C0581D54B5FD}"/>
          </ac:spMkLst>
        </pc:spChg>
        <pc:spChg chg="add">
          <ac:chgData name="Dimitris Zoumpakis" userId="S::dz231048@students.euc.ac.cy::e1d3a913-a5c5-43e5-b969-8fe3a509fdd3" providerId="AD" clId="Web-{BC62A010-A442-25AA-F71E-C7ADFEBCC380}" dt="2023-12-06T16:14:04.526" v="31"/>
          <ac:spMkLst>
            <pc:docMk/>
            <pc:sldMk cId="3728694131" sldId="276"/>
            <ac:spMk id="14" creationId="{DCA5172B-100A-154D-8648-280629D67DD0}"/>
          </ac:spMkLst>
        </pc:spChg>
        <pc:spChg chg="add del">
          <ac:chgData name="Dimitris Zoumpakis" userId="S::dz231048@students.euc.ac.cy::e1d3a913-a5c5-43e5-b969-8fe3a509fdd3" providerId="AD" clId="Web-{BC62A010-A442-25AA-F71E-C7ADFEBCC380}" dt="2023-12-06T16:14:04.511" v="30"/>
          <ac:spMkLst>
            <pc:docMk/>
            <pc:sldMk cId="3728694131" sldId="276"/>
            <ac:spMk id="15" creationId="{D269DB01-9C3C-7841-B8E8-6FDFEF70CB7D}"/>
          </ac:spMkLst>
        </pc:spChg>
        <pc:spChg chg="add">
          <ac:chgData name="Dimitris Zoumpakis" userId="S::dz231048@students.euc.ac.cy::e1d3a913-a5c5-43e5-b969-8fe3a509fdd3" providerId="AD" clId="Web-{BC62A010-A442-25AA-F71E-C7ADFEBCC380}" dt="2023-12-06T16:14:04.526" v="31"/>
          <ac:spMkLst>
            <pc:docMk/>
            <pc:sldMk cId="3728694131" sldId="276"/>
            <ac:spMk id="17" creationId="{14C24EEE-520D-27C4-6B61-2FB2FF8F14C6}"/>
          </ac:spMkLst>
        </pc:spChg>
        <pc:graphicFrameChg chg="add del">
          <ac:chgData name="Dimitris Zoumpakis" userId="S::dz231048@students.euc.ac.cy::e1d3a913-a5c5-43e5-b969-8fe3a509fdd3" providerId="AD" clId="Web-{BC62A010-A442-25AA-F71E-C7ADFEBCC380}" dt="2023-12-06T16:14:04.511" v="30"/>
          <ac:graphicFrameMkLst>
            <pc:docMk/>
            <pc:sldMk cId="3728694131" sldId="276"/>
            <ac:graphicFrameMk id="5" creationId="{DCAA9638-BE95-157B-AF21-60756B24668A}"/>
          </ac:graphicFrameMkLst>
        </pc:graphicFrameChg>
        <pc:picChg chg="add">
          <ac:chgData name="Dimitris Zoumpakis" userId="S::dz231048@students.euc.ac.cy::e1d3a913-a5c5-43e5-b969-8fe3a509fdd3" providerId="AD" clId="Web-{BC62A010-A442-25AA-F71E-C7ADFEBCC380}" dt="2023-12-06T16:14:04.526" v="31"/>
          <ac:picMkLst>
            <pc:docMk/>
            <pc:sldMk cId="3728694131" sldId="276"/>
            <ac:picMk id="7" creationId="{3F511A3D-2AF0-46AB-0D94-1699D96EE80D}"/>
          </ac:picMkLst>
        </pc:picChg>
      </pc:sldChg>
    </pc:docChg>
  </pc:docChgLst>
  <pc:docChgLst>
    <pc:chgData name="Nikoletta Kalaitzidi" userId="S::nk232390@students.euc.ac.cy::0b85b59c-c2a4-4469-bdbf-97c9163f10f2" providerId="AD" clId="Web-{E692A5AE-089A-4517-B097-1B1B0AE6A45F}"/>
    <pc:docChg chg="modSld">
      <pc:chgData name="Nikoletta Kalaitzidi" userId="S::nk232390@students.euc.ac.cy::0b85b59c-c2a4-4469-bdbf-97c9163f10f2" providerId="AD" clId="Web-{E692A5AE-089A-4517-B097-1B1B0AE6A45F}" dt="2023-12-13T11:40:10.633" v="1" actId="1076"/>
      <pc:docMkLst>
        <pc:docMk/>
      </pc:docMkLst>
      <pc:sldChg chg="modSp">
        <pc:chgData name="Nikoletta Kalaitzidi" userId="S::nk232390@students.euc.ac.cy::0b85b59c-c2a4-4469-bdbf-97c9163f10f2" providerId="AD" clId="Web-{E692A5AE-089A-4517-B097-1B1B0AE6A45F}" dt="2023-12-13T11:40:10.633" v="1" actId="1076"/>
        <pc:sldMkLst>
          <pc:docMk/>
          <pc:sldMk cId="428569008" sldId="277"/>
        </pc:sldMkLst>
        <pc:graphicFrameChg chg="mod">
          <ac:chgData name="Nikoletta Kalaitzidi" userId="S::nk232390@students.euc.ac.cy::0b85b59c-c2a4-4469-bdbf-97c9163f10f2" providerId="AD" clId="Web-{E692A5AE-089A-4517-B097-1B1B0AE6A45F}" dt="2023-12-13T11:40:10.633" v="1" actId="1076"/>
          <ac:graphicFrameMkLst>
            <pc:docMk/>
            <pc:sldMk cId="428569008" sldId="277"/>
            <ac:graphicFrameMk id="5" creationId="{DBF2708F-2689-8835-C729-ED58B3CD933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50493-5513-4E95-A678-06EACCF79E6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F59984-F5D7-4A8D-985B-AB28C2941132}">
      <dgm:prSet/>
      <dgm:spPr/>
      <dgm:t>
        <a:bodyPr/>
        <a:lstStyle/>
        <a:p>
          <a:r>
            <a:rPr lang="en-US" b="0" i="0"/>
            <a:t>Only important decisions go up the hierarchy ladder to senior executives </a:t>
          </a:r>
          <a:endParaRPr lang="en-US"/>
        </a:p>
      </dgm:t>
    </dgm:pt>
    <dgm:pt modelId="{FC1FDA2F-B641-4191-9B23-92C1EC8BAC62}" type="parTrans" cxnId="{8A2D46CC-1A0E-4BDC-8FE0-C4E0157B5851}">
      <dgm:prSet/>
      <dgm:spPr/>
      <dgm:t>
        <a:bodyPr/>
        <a:lstStyle/>
        <a:p>
          <a:endParaRPr lang="en-US"/>
        </a:p>
      </dgm:t>
    </dgm:pt>
    <dgm:pt modelId="{9E068A65-0DDE-4DF4-BBAC-2DC4DB4F3AA9}" type="sibTrans" cxnId="{8A2D46CC-1A0E-4BDC-8FE0-C4E0157B5851}">
      <dgm:prSet/>
      <dgm:spPr/>
      <dgm:t>
        <a:bodyPr/>
        <a:lstStyle/>
        <a:p>
          <a:endParaRPr lang="en-US"/>
        </a:p>
      </dgm:t>
    </dgm:pt>
    <dgm:pt modelId="{454311C5-5948-46BD-8E0E-E4273815ED3F}">
      <dgm:prSet/>
      <dgm:spPr/>
      <dgm:t>
        <a:bodyPr/>
        <a:lstStyle/>
        <a:p>
          <a:r>
            <a:rPr lang="en-US" b="0" i="0"/>
            <a:t>Minor decisions taken by employee initiative </a:t>
          </a:r>
          <a:endParaRPr lang="en-US"/>
        </a:p>
      </dgm:t>
    </dgm:pt>
    <dgm:pt modelId="{11C75F32-F795-4F0A-ABAA-0C3589F249F5}" type="parTrans" cxnId="{7AD1A439-EFB4-404D-959B-F59BAC832D8E}">
      <dgm:prSet/>
      <dgm:spPr/>
      <dgm:t>
        <a:bodyPr/>
        <a:lstStyle/>
        <a:p>
          <a:endParaRPr lang="en-US"/>
        </a:p>
      </dgm:t>
    </dgm:pt>
    <dgm:pt modelId="{96ABECA2-E242-4E8A-85A3-A1D40C5466E8}" type="sibTrans" cxnId="{7AD1A439-EFB4-404D-959B-F59BAC832D8E}">
      <dgm:prSet/>
      <dgm:spPr/>
      <dgm:t>
        <a:bodyPr/>
        <a:lstStyle/>
        <a:p>
          <a:endParaRPr lang="en-US"/>
        </a:p>
      </dgm:t>
    </dgm:pt>
    <dgm:pt modelId="{1F59BC7C-0481-42C4-8120-56E1237772B9}">
      <dgm:prSet/>
      <dgm:spPr/>
      <dgm:t>
        <a:bodyPr/>
        <a:lstStyle/>
        <a:p>
          <a:r>
            <a:rPr lang="en-US" b="0" i="0"/>
            <a:t>Utilization of resources in the best possible way</a:t>
          </a:r>
          <a:endParaRPr lang="en-US"/>
        </a:p>
      </dgm:t>
    </dgm:pt>
    <dgm:pt modelId="{13F43F89-6328-41C8-97C5-C0E2E4B84C63}" type="parTrans" cxnId="{02BBB4FB-FA2E-4495-9407-8159DE98E54F}">
      <dgm:prSet/>
      <dgm:spPr/>
      <dgm:t>
        <a:bodyPr/>
        <a:lstStyle/>
        <a:p>
          <a:endParaRPr lang="en-US"/>
        </a:p>
      </dgm:t>
    </dgm:pt>
    <dgm:pt modelId="{99B33142-0353-4259-937A-E9908525C918}" type="sibTrans" cxnId="{02BBB4FB-FA2E-4495-9407-8159DE98E54F}">
      <dgm:prSet/>
      <dgm:spPr/>
      <dgm:t>
        <a:bodyPr/>
        <a:lstStyle/>
        <a:p>
          <a:endParaRPr lang="en-US"/>
        </a:p>
      </dgm:t>
    </dgm:pt>
    <dgm:pt modelId="{D59E8B67-5E78-47C5-9E74-E8AF56148088}" type="pres">
      <dgm:prSet presAssocID="{86150493-5513-4E95-A678-06EACCF79E6A}" presName="root" presStyleCnt="0">
        <dgm:presLayoutVars>
          <dgm:dir/>
          <dgm:resizeHandles val="exact"/>
        </dgm:presLayoutVars>
      </dgm:prSet>
      <dgm:spPr/>
    </dgm:pt>
    <dgm:pt modelId="{54F5581B-B703-4688-A905-58BC075FF022}" type="pres">
      <dgm:prSet presAssocID="{E4F59984-F5D7-4A8D-985B-AB28C2941132}" presName="compNode" presStyleCnt="0"/>
      <dgm:spPr/>
    </dgm:pt>
    <dgm:pt modelId="{FCFF6496-553D-4B18-BB2D-5F2E106EC7D7}" type="pres">
      <dgm:prSet presAssocID="{E4F59984-F5D7-4A8D-985B-AB28C2941132}" presName="bgRect" presStyleLbl="bgShp" presStyleIdx="0" presStyleCnt="3"/>
      <dgm:spPr/>
    </dgm:pt>
    <dgm:pt modelId="{CC96D561-03A5-4763-AB67-081C546DE2ED}" type="pres">
      <dgm:prSet presAssocID="{E4F59984-F5D7-4A8D-985B-AB28C29411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E7491D99-629B-493A-B4AA-4B26970B8951}" type="pres">
      <dgm:prSet presAssocID="{E4F59984-F5D7-4A8D-985B-AB28C2941132}" presName="spaceRect" presStyleCnt="0"/>
      <dgm:spPr/>
    </dgm:pt>
    <dgm:pt modelId="{6F3A3B3D-B479-4DC2-9AE0-80EFBA73C9C8}" type="pres">
      <dgm:prSet presAssocID="{E4F59984-F5D7-4A8D-985B-AB28C2941132}" presName="parTx" presStyleLbl="revTx" presStyleIdx="0" presStyleCnt="3">
        <dgm:presLayoutVars>
          <dgm:chMax val="0"/>
          <dgm:chPref val="0"/>
        </dgm:presLayoutVars>
      </dgm:prSet>
      <dgm:spPr/>
    </dgm:pt>
    <dgm:pt modelId="{12F46C7B-19A2-4AB7-869C-8E2CDEB50C56}" type="pres">
      <dgm:prSet presAssocID="{9E068A65-0DDE-4DF4-BBAC-2DC4DB4F3AA9}" presName="sibTrans" presStyleCnt="0"/>
      <dgm:spPr/>
    </dgm:pt>
    <dgm:pt modelId="{571A4110-844B-4447-A54C-8770A1DB9824}" type="pres">
      <dgm:prSet presAssocID="{454311C5-5948-46BD-8E0E-E4273815ED3F}" presName="compNode" presStyleCnt="0"/>
      <dgm:spPr/>
    </dgm:pt>
    <dgm:pt modelId="{C74C178A-93A4-4346-ACEF-922DC239A34F}" type="pres">
      <dgm:prSet presAssocID="{454311C5-5948-46BD-8E0E-E4273815ED3F}" presName="bgRect" presStyleLbl="bgShp" presStyleIdx="1" presStyleCnt="3"/>
      <dgm:spPr/>
    </dgm:pt>
    <dgm:pt modelId="{01E4BC26-030A-4030-B178-CB6F1AF45611}" type="pres">
      <dgm:prSet presAssocID="{454311C5-5948-46BD-8E0E-E4273815ED3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4E72C6D-790C-4F2B-BCA4-7CE4D5B3F42C}" type="pres">
      <dgm:prSet presAssocID="{454311C5-5948-46BD-8E0E-E4273815ED3F}" presName="spaceRect" presStyleCnt="0"/>
      <dgm:spPr/>
    </dgm:pt>
    <dgm:pt modelId="{526DA72D-FFE1-41F6-9A11-A42498DFA08A}" type="pres">
      <dgm:prSet presAssocID="{454311C5-5948-46BD-8E0E-E4273815ED3F}" presName="parTx" presStyleLbl="revTx" presStyleIdx="1" presStyleCnt="3">
        <dgm:presLayoutVars>
          <dgm:chMax val="0"/>
          <dgm:chPref val="0"/>
        </dgm:presLayoutVars>
      </dgm:prSet>
      <dgm:spPr/>
    </dgm:pt>
    <dgm:pt modelId="{1A6CB8AC-DE7A-4838-A52D-4DC9D9A76B71}" type="pres">
      <dgm:prSet presAssocID="{96ABECA2-E242-4E8A-85A3-A1D40C5466E8}" presName="sibTrans" presStyleCnt="0"/>
      <dgm:spPr/>
    </dgm:pt>
    <dgm:pt modelId="{986AAC9F-8AD5-4C13-9A06-E69B8BFC2F5B}" type="pres">
      <dgm:prSet presAssocID="{1F59BC7C-0481-42C4-8120-56E1237772B9}" presName="compNode" presStyleCnt="0"/>
      <dgm:spPr/>
    </dgm:pt>
    <dgm:pt modelId="{FE24A16C-34E5-4ADB-83CF-C8BF79F3B808}" type="pres">
      <dgm:prSet presAssocID="{1F59BC7C-0481-42C4-8120-56E1237772B9}" presName="bgRect" presStyleLbl="bgShp" presStyleIdx="2" presStyleCnt="3"/>
      <dgm:spPr/>
    </dgm:pt>
    <dgm:pt modelId="{ED9B263E-85D5-444D-96F0-006E52859C0E}" type="pres">
      <dgm:prSet presAssocID="{1F59BC7C-0481-42C4-8120-56E1237772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634042A-F489-4C69-AD2A-5FFDF22A5686}" type="pres">
      <dgm:prSet presAssocID="{1F59BC7C-0481-42C4-8120-56E1237772B9}" presName="spaceRect" presStyleCnt="0"/>
      <dgm:spPr/>
    </dgm:pt>
    <dgm:pt modelId="{9D7BAD21-BAAD-466F-8789-E16F4A05749B}" type="pres">
      <dgm:prSet presAssocID="{1F59BC7C-0481-42C4-8120-56E1237772B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AD1A439-EFB4-404D-959B-F59BAC832D8E}" srcId="{86150493-5513-4E95-A678-06EACCF79E6A}" destId="{454311C5-5948-46BD-8E0E-E4273815ED3F}" srcOrd="1" destOrd="0" parTransId="{11C75F32-F795-4F0A-ABAA-0C3589F249F5}" sibTransId="{96ABECA2-E242-4E8A-85A3-A1D40C5466E8}"/>
    <dgm:cxn modelId="{236BBB66-C737-4026-AF69-C13A134EADC0}" type="presOf" srcId="{454311C5-5948-46BD-8E0E-E4273815ED3F}" destId="{526DA72D-FFE1-41F6-9A11-A42498DFA08A}" srcOrd="0" destOrd="0" presId="urn:microsoft.com/office/officeart/2018/2/layout/IconVerticalSolidList"/>
    <dgm:cxn modelId="{CB3A7680-0D90-4E8E-A57F-D631BBC7D077}" type="presOf" srcId="{1F59BC7C-0481-42C4-8120-56E1237772B9}" destId="{9D7BAD21-BAAD-466F-8789-E16F4A05749B}" srcOrd="0" destOrd="0" presId="urn:microsoft.com/office/officeart/2018/2/layout/IconVerticalSolidList"/>
    <dgm:cxn modelId="{8969FBA5-4E0F-4383-A8F2-688FADB2A0E9}" type="presOf" srcId="{E4F59984-F5D7-4A8D-985B-AB28C2941132}" destId="{6F3A3B3D-B479-4DC2-9AE0-80EFBA73C9C8}" srcOrd="0" destOrd="0" presId="urn:microsoft.com/office/officeart/2018/2/layout/IconVerticalSolidList"/>
    <dgm:cxn modelId="{8A2D46CC-1A0E-4BDC-8FE0-C4E0157B5851}" srcId="{86150493-5513-4E95-A678-06EACCF79E6A}" destId="{E4F59984-F5D7-4A8D-985B-AB28C2941132}" srcOrd="0" destOrd="0" parTransId="{FC1FDA2F-B641-4191-9B23-92C1EC8BAC62}" sibTransId="{9E068A65-0DDE-4DF4-BBAC-2DC4DB4F3AA9}"/>
    <dgm:cxn modelId="{DF9440E5-D83D-45FA-8F89-C3C0304FD3C1}" type="presOf" srcId="{86150493-5513-4E95-A678-06EACCF79E6A}" destId="{D59E8B67-5E78-47C5-9E74-E8AF56148088}" srcOrd="0" destOrd="0" presId="urn:microsoft.com/office/officeart/2018/2/layout/IconVerticalSolidList"/>
    <dgm:cxn modelId="{02BBB4FB-FA2E-4495-9407-8159DE98E54F}" srcId="{86150493-5513-4E95-A678-06EACCF79E6A}" destId="{1F59BC7C-0481-42C4-8120-56E1237772B9}" srcOrd="2" destOrd="0" parTransId="{13F43F89-6328-41C8-97C5-C0E2E4B84C63}" sibTransId="{99B33142-0353-4259-937A-E9908525C918}"/>
    <dgm:cxn modelId="{4B38E066-C2D4-4164-9780-B9DD217A4D2B}" type="presParOf" srcId="{D59E8B67-5E78-47C5-9E74-E8AF56148088}" destId="{54F5581B-B703-4688-A905-58BC075FF022}" srcOrd="0" destOrd="0" presId="urn:microsoft.com/office/officeart/2018/2/layout/IconVerticalSolidList"/>
    <dgm:cxn modelId="{D93CE062-8F8D-4E1B-AB3C-0DB9D3D7FA46}" type="presParOf" srcId="{54F5581B-B703-4688-A905-58BC075FF022}" destId="{FCFF6496-553D-4B18-BB2D-5F2E106EC7D7}" srcOrd="0" destOrd="0" presId="urn:microsoft.com/office/officeart/2018/2/layout/IconVerticalSolidList"/>
    <dgm:cxn modelId="{B9FC614A-63BD-47B1-A805-03280530C110}" type="presParOf" srcId="{54F5581B-B703-4688-A905-58BC075FF022}" destId="{CC96D561-03A5-4763-AB67-081C546DE2ED}" srcOrd="1" destOrd="0" presId="urn:microsoft.com/office/officeart/2018/2/layout/IconVerticalSolidList"/>
    <dgm:cxn modelId="{D415178F-0867-4727-8358-31D9113DA476}" type="presParOf" srcId="{54F5581B-B703-4688-A905-58BC075FF022}" destId="{E7491D99-629B-493A-B4AA-4B26970B8951}" srcOrd="2" destOrd="0" presId="urn:microsoft.com/office/officeart/2018/2/layout/IconVerticalSolidList"/>
    <dgm:cxn modelId="{C693F572-9507-4BE6-AD61-227532CF3282}" type="presParOf" srcId="{54F5581B-B703-4688-A905-58BC075FF022}" destId="{6F3A3B3D-B479-4DC2-9AE0-80EFBA73C9C8}" srcOrd="3" destOrd="0" presId="urn:microsoft.com/office/officeart/2018/2/layout/IconVerticalSolidList"/>
    <dgm:cxn modelId="{B1214A1C-DBD7-4646-979F-DA7A92047ED6}" type="presParOf" srcId="{D59E8B67-5E78-47C5-9E74-E8AF56148088}" destId="{12F46C7B-19A2-4AB7-869C-8E2CDEB50C56}" srcOrd="1" destOrd="0" presId="urn:microsoft.com/office/officeart/2018/2/layout/IconVerticalSolidList"/>
    <dgm:cxn modelId="{A191EBA4-143D-473B-B782-F7DA9F133BEA}" type="presParOf" srcId="{D59E8B67-5E78-47C5-9E74-E8AF56148088}" destId="{571A4110-844B-4447-A54C-8770A1DB9824}" srcOrd="2" destOrd="0" presId="urn:microsoft.com/office/officeart/2018/2/layout/IconVerticalSolidList"/>
    <dgm:cxn modelId="{8603CE1F-CE5B-430E-966A-3A475204CA7D}" type="presParOf" srcId="{571A4110-844B-4447-A54C-8770A1DB9824}" destId="{C74C178A-93A4-4346-ACEF-922DC239A34F}" srcOrd="0" destOrd="0" presId="urn:microsoft.com/office/officeart/2018/2/layout/IconVerticalSolidList"/>
    <dgm:cxn modelId="{B69C4B44-A6B1-4CD5-83F2-714D2201DBD3}" type="presParOf" srcId="{571A4110-844B-4447-A54C-8770A1DB9824}" destId="{01E4BC26-030A-4030-B178-CB6F1AF45611}" srcOrd="1" destOrd="0" presId="urn:microsoft.com/office/officeart/2018/2/layout/IconVerticalSolidList"/>
    <dgm:cxn modelId="{8A32568B-8C82-43B2-9258-799D1EBCC866}" type="presParOf" srcId="{571A4110-844B-4447-A54C-8770A1DB9824}" destId="{B4E72C6D-790C-4F2B-BCA4-7CE4D5B3F42C}" srcOrd="2" destOrd="0" presId="urn:microsoft.com/office/officeart/2018/2/layout/IconVerticalSolidList"/>
    <dgm:cxn modelId="{B55B5D35-4C30-4389-90ED-E07A521CA7AC}" type="presParOf" srcId="{571A4110-844B-4447-A54C-8770A1DB9824}" destId="{526DA72D-FFE1-41F6-9A11-A42498DFA08A}" srcOrd="3" destOrd="0" presId="urn:microsoft.com/office/officeart/2018/2/layout/IconVerticalSolidList"/>
    <dgm:cxn modelId="{AFF4ACFD-D7A2-4507-877F-62D875A0A16C}" type="presParOf" srcId="{D59E8B67-5E78-47C5-9E74-E8AF56148088}" destId="{1A6CB8AC-DE7A-4838-A52D-4DC9D9A76B71}" srcOrd="3" destOrd="0" presId="urn:microsoft.com/office/officeart/2018/2/layout/IconVerticalSolidList"/>
    <dgm:cxn modelId="{EF55E7D7-A807-4E77-AF68-8851B25F7545}" type="presParOf" srcId="{D59E8B67-5E78-47C5-9E74-E8AF56148088}" destId="{986AAC9F-8AD5-4C13-9A06-E69B8BFC2F5B}" srcOrd="4" destOrd="0" presId="urn:microsoft.com/office/officeart/2018/2/layout/IconVerticalSolidList"/>
    <dgm:cxn modelId="{4765A9FA-441F-462E-A4EC-35ACAAC6CEFA}" type="presParOf" srcId="{986AAC9F-8AD5-4C13-9A06-E69B8BFC2F5B}" destId="{FE24A16C-34E5-4ADB-83CF-C8BF79F3B808}" srcOrd="0" destOrd="0" presId="urn:microsoft.com/office/officeart/2018/2/layout/IconVerticalSolidList"/>
    <dgm:cxn modelId="{8ACF7167-D57A-425B-BEE1-5EB8154B387A}" type="presParOf" srcId="{986AAC9F-8AD5-4C13-9A06-E69B8BFC2F5B}" destId="{ED9B263E-85D5-444D-96F0-006E52859C0E}" srcOrd="1" destOrd="0" presId="urn:microsoft.com/office/officeart/2018/2/layout/IconVerticalSolidList"/>
    <dgm:cxn modelId="{EB62441B-88EC-4D9B-BAE4-DB8CBDB1C9A9}" type="presParOf" srcId="{986AAC9F-8AD5-4C13-9A06-E69B8BFC2F5B}" destId="{9634042A-F489-4C69-AD2A-5FFDF22A5686}" srcOrd="2" destOrd="0" presId="urn:microsoft.com/office/officeart/2018/2/layout/IconVerticalSolidList"/>
    <dgm:cxn modelId="{F435AB74-F108-4D42-8998-B9A247D9608B}" type="presParOf" srcId="{986AAC9F-8AD5-4C13-9A06-E69B8BFC2F5B}" destId="{9D7BAD21-BAAD-466F-8789-E16F4A0574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B968E-AC8B-4C93-A8CC-470E7F53E4D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61E214A-369B-4F16-95A9-A68E2177840E}">
      <dgm:prSet/>
      <dgm:spPr/>
      <dgm:t>
        <a:bodyPr/>
        <a:lstStyle/>
        <a:p>
          <a:r>
            <a:rPr lang="en-US" b="0" i="0"/>
            <a:t>1</a:t>
          </a:r>
          <a:r>
            <a:rPr lang="en-US" b="0" i="0" baseline="30000"/>
            <a:t>st</a:t>
          </a:r>
          <a:r>
            <a:rPr lang="en-US" b="0" i="0"/>
            <a:t>) Revenue </a:t>
          </a:r>
          <a:endParaRPr lang="en-US"/>
        </a:p>
      </dgm:t>
    </dgm:pt>
    <dgm:pt modelId="{7D4F2E05-EC9B-411A-8E2D-6DDF444ABE67}" type="parTrans" cxnId="{C8BB4E64-C009-4A1F-A4C5-D53A0BFD9F74}">
      <dgm:prSet/>
      <dgm:spPr/>
      <dgm:t>
        <a:bodyPr/>
        <a:lstStyle/>
        <a:p>
          <a:endParaRPr lang="en-US"/>
        </a:p>
      </dgm:t>
    </dgm:pt>
    <dgm:pt modelId="{1868B840-BD22-4ED7-95B7-46982A5CD8E1}" type="sibTrans" cxnId="{C8BB4E64-C009-4A1F-A4C5-D53A0BFD9F74}">
      <dgm:prSet/>
      <dgm:spPr/>
      <dgm:t>
        <a:bodyPr/>
        <a:lstStyle/>
        <a:p>
          <a:endParaRPr lang="en-US"/>
        </a:p>
      </dgm:t>
    </dgm:pt>
    <dgm:pt modelId="{ACC5F3A6-8B3E-4C09-A31D-4BCD3437F0D9}">
      <dgm:prSet/>
      <dgm:spPr/>
      <dgm:t>
        <a:bodyPr/>
        <a:lstStyle/>
        <a:p>
          <a:r>
            <a:rPr lang="en-US" b="0" i="0"/>
            <a:t>2</a:t>
          </a:r>
          <a:r>
            <a:rPr lang="en-US" b="0" i="0" baseline="30000"/>
            <a:t>nd</a:t>
          </a:r>
          <a:r>
            <a:rPr lang="en-US" b="0" i="0"/>
            <a:t>) Growth </a:t>
          </a:r>
          <a:endParaRPr lang="en-US"/>
        </a:p>
      </dgm:t>
    </dgm:pt>
    <dgm:pt modelId="{D4F1A19E-6193-4F29-BF4C-A35690D587CF}" type="parTrans" cxnId="{5FD5F3E0-E1BC-4610-92AD-9413A18825DD}">
      <dgm:prSet/>
      <dgm:spPr/>
      <dgm:t>
        <a:bodyPr/>
        <a:lstStyle/>
        <a:p>
          <a:endParaRPr lang="en-US"/>
        </a:p>
      </dgm:t>
    </dgm:pt>
    <dgm:pt modelId="{43A2EFC9-5E9E-414B-9A58-AE1E41F15F3C}" type="sibTrans" cxnId="{5FD5F3E0-E1BC-4610-92AD-9413A18825DD}">
      <dgm:prSet/>
      <dgm:spPr/>
      <dgm:t>
        <a:bodyPr/>
        <a:lstStyle/>
        <a:p>
          <a:endParaRPr lang="en-US"/>
        </a:p>
      </dgm:t>
    </dgm:pt>
    <dgm:pt modelId="{933C5FF9-D4B7-4B76-A803-29163BDC543F}">
      <dgm:prSet/>
      <dgm:spPr/>
      <dgm:t>
        <a:bodyPr/>
        <a:lstStyle/>
        <a:p>
          <a:r>
            <a:rPr lang="en-US" b="0" i="0" dirty="0"/>
            <a:t>3</a:t>
          </a:r>
          <a:r>
            <a:rPr lang="en-US" b="0" i="0" baseline="30000" dirty="0"/>
            <a:t>rd</a:t>
          </a:r>
          <a:r>
            <a:rPr lang="en-US" b="0" i="0" dirty="0"/>
            <a:t>) Efficiency increase on delivery, importing and exporting</a:t>
          </a:r>
          <a:endParaRPr lang="en-US" dirty="0"/>
        </a:p>
      </dgm:t>
    </dgm:pt>
    <dgm:pt modelId="{23B8CFB8-CE73-4EC6-A9B3-130698A7F7D6}" type="parTrans" cxnId="{9B695C50-A511-4E53-BE8C-66E535C51B2A}">
      <dgm:prSet/>
      <dgm:spPr/>
      <dgm:t>
        <a:bodyPr/>
        <a:lstStyle/>
        <a:p>
          <a:endParaRPr lang="en-US"/>
        </a:p>
      </dgm:t>
    </dgm:pt>
    <dgm:pt modelId="{206B11D7-F0E5-4348-BB15-4D1A74243E5B}" type="sibTrans" cxnId="{9B695C50-A511-4E53-BE8C-66E535C51B2A}">
      <dgm:prSet/>
      <dgm:spPr/>
      <dgm:t>
        <a:bodyPr/>
        <a:lstStyle/>
        <a:p>
          <a:endParaRPr lang="en-US"/>
        </a:p>
      </dgm:t>
    </dgm:pt>
    <dgm:pt modelId="{F3F2EC42-1024-4211-B6EE-D2323128B00E}" type="pres">
      <dgm:prSet presAssocID="{605B968E-AC8B-4C93-A8CC-470E7F53E4D3}" presName="root" presStyleCnt="0">
        <dgm:presLayoutVars>
          <dgm:dir/>
          <dgm:resizeHandles val="exact"/>
        </dgm:presLayoutVars>
      </dgm:prSet>
      <dgm:spPr/>
    </dgm:pt>
    <dgm:pt modelId="{205F9A1A-E494-444B-8C05-579A4587AEC4}" type="pres">
      <dgm:prSet presAssocID="{761E214A-369B-4F16-95A9-A68E2177840E}" presName="compNode" presStyleCnt="0"/>
      <dgm:spPr/>
    </dgm:pt>
    <dgm:pt modelId="{BBDADEAF-6DB1-471A-8784-E9C83E922C93}" type="pres">
      <dgm:prSet presAssocID="{761E214A-369B-4F16-95A9-A68E2177840E}" presName="bgRect" presStyleLbl="bgShp" presStyleIdx="0" presStyleCnt="3"/>
      <dgm:spPr/>
    </dgm:pt>
    <dgm:pt modelId="{2C5E8AAE-18D8-4109-98A9-0FFDA7C367E9}" type="pres">
      <dgm:prSet presAssocID="{761E214A-369B-4F16-95A9-A68E217784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F8D240B-BF1B-4EB8-B806-9FE3166EC84D}" type="pres">
      <dgm:prSet presAssocID="{761E214A-369B-4F16-95A9-A68E2177840E}" presName="spaceRect" presStyleCnt="0"/>
      <dgm:spPr/>
    </dgm:pt>
    <dgm:pt modelId="{C332625E-3DBE-43AB-ABCE-F66EEC869FE6}" type="pres">
      <dgm:prSet presAssocID="{761E214A-369B-4F16-95A9-A68E2177840E}" presName="parTx" presStyleLbl="revTx" presStyleIdx="0" presStyleCnt="3">
        <dgm:presLayoutVars>
          <dgm:chMax val="0"/>
          <dgm:chPref val="0"/>
        </dgm:presLayoutVars>
      </dgm:prSet>
      <dgm:spPr/>
    </dgm:pt>
    <dgm:pt modelId="{53CD3998-1A79-46E0-A057-6C4A71437A9E}" type="pres">
      <dgm:prSet presAssocID="{1868B840-BD22-4ED7-95B7-46982A5CD8E1}" presName="sibTrans" presStyleCnt="0"/>
      <dgm:spPr/>
    </dgm:pt>
    <dgm:pt modelId="{4AF4E66E-2F88-418B-B3D5-C878E9A31194}" type="pres">
      <dgm:prSet presAssocID="{ACC5F3A6-8B3E-4C09-A31D-4BCD3437F0D9}" presName="compNode" presStyleCnt="0"/>
      <dgm:spPr/>
    </dgm:pt>
    <dgm:pt modelId="{DD7AB416-54E5-4CE1-AA71-800CAE7911CC}" type="pres">
      <dgm:prSet presAssocID="{ACC5F3A6-8B3E-4C09-A31D-4BCD3437F0D9}" presName="bgRect" presStyleLbl="bgShp" presStyleIdx="1" presStyleCnt="3"/>
      <dgm:spPr/>
    </dgm:pt>
    <dgm:pt modelId="{2CCE6448-18DF-456E-B456-EC54178A3186}" type="pres">
      <dgm:prSet presAssocID="{ACC5F3A6-8B3E-4C09-A31D-4BCD3437F0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ED1077D-02D9-4E87-BEAC-519F73D3EF79}" type="pres">
      <dgm:prSet presAssocID="{ACC5F3A6-8B3E-4C09-A31D-4BCD3437F0D9}" presName="spaceRect" presStyleCnt="0"/>
      <dgm:spPr/>
    </dgm:pt>
    <dgm:pt modelId="{6ED48CD2-07B3-4A35-9D76-42DAE78D24C7}" type="pres">
      <dgm:prSet presAssocID="{ACC5F3A6-8B3E-4C09-A31D-4BCD3437F0D9}" presName="parTx" presStyleLbl="revTx" presStyleIdx="1" presStyleCnt="3">
        <dgm:presLayoutVars>
          <dgm:chMax val="0"/>
          <dgm:chPref val="0"/>
        </dgm:presLayoutVars>
      </dgm:prSet>
      <dgm:spPr/>
    </dgm:pt>
    <dgm:pt modelId="{F606682B-CFEE-4805-AEF2-D07249C61F10}" type="pres">
      <dgm:prSet presAssocID="{43A2EFC9-5E9E-414B-9A58-AE1E41F15F3C}" presName="sibTrans" presStyleCnt="0"/>
      <dgm:spPr/>
    </dgm:pt>
    <dgm:pt modelId="{3B5E9E03-2080-41FC-82C8-16FD658DFB4A}" type="pres">
      <dgm:prSet presAssocID="{933C5FF9-D4B7-4B76-A803-29163BDC543F}" presName="compNode" presStyleCnt="0"/>
      <dgm:spPr/>
    </dgm:pt>
    <dgm:pt modelId="{2B3BED7F-6298-44F6-BC3B-84B7D312966C}" type="pres">
      <dgm:prSet presAssocID="{933C5FF9-D4B7-4B76-A803-29163BDC543F}" presName="bgRect" presStyleLbl="bgShp" presStyleIdx="2" presStyleCnt="3"/>
      <dgm:spPr/>
    </dgm:pt>
    <dgm:pt modelId="{5D92E6C0-A3E9-4E2D-8A65-5A1C93CF8D65}" type="pres">
      <dgm:prSet presAssocID="{933C5FF9-D4B7-4B76-A803-29163BDC54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76CC22F8-08A5-418F-BB76-FB05F67DF9E7}" type="pres">
      <dgm:prSet presAssocID="{933C5FF9-D4B7-4B76-A803-29163BDC543F}" presName="spaceRect" presStyleCnt="0"/>
      <dgm:spPr/>
    </dgm:pt>
    <dgm:pt modelId="{7B239D99-7BE3-4FFF-85EB-B3A156F018C1}" type="pres">
      <dgm:prSet presAssocID="{933C5FF9-D4B7-4B76-A803-29163BDC54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8BB4E64-C009-4A1F-A4C5-D53A0BFD9F74}" srcId="{605B968E-AC8B-4C93-A8CC-470E7F53E4D3}" destId="{761E214A-369B-4F16-95A9-A68E2177840E}" srcOrd="0" destOrd="0" parTransId="{7D4F2E05-EC9B-411A-8E2D-6DDF444ABE67}" sibTransId="{1868B840-BD22-4ED7-95B7-46982A5CD8E1}"/>
    <dgm:cxn modelId="{9B695C50-A511-4E53-BE8C-66E535C51B2A}" srcId="{605B968E-AC8B-4C93-A8CC-470E7F53E4D3}" destId="{933C5FF9-D4B7-4B76-A803-29163BDC543F}" srcOrd="2" destOrd="0" parTransId="{23B8CFB8-CE73-4EC6-A9B3-130698A7F7D6}" sibTransId="{206B11D7-F0E5-4348-BB15-4D1A74243E5B}"/>
    <dgm:cxn modelId="{1473F65A-E3E4-40AC-9A87-C10FBB1F4D7A}" type="presOf" srcId="{605B968E-AC8B-4C93-A8CC-470E7F53E4D3}" destId="{F3F2EC42-1024-4211-B6EE-D2323128B00E}" srcOrd="0" destOrd="0" presId="urn:microsoft.com/office/officeart/2018/2/layout/IconVerticalSolidList"/>
    <dgm:cxn modelId="{9846BBC3-D630-4FE6-A281-89EF3BF131AA}" type="presOf" srcId="{761E214A-369B-4F16-95A9-A68E2177840E}" destId="{C332625E-3DBE-43AB-ABCE-F66EEC869FE6}" srcOrd="0" destOrd="0" presId="urn:microsoft.com/office/officeart/2018/2/layout/IconVerticalSolidList"/>
    <dgm:cxn modelId="{349D08D4-7746-42AA-AA9D-4EC4B096968F}" type="presOf" srcId="{ACC5F3A6-8B3E-4C09-A31D-4BCD3437F0D9}" destId="{6ED48CD2-07B3-4A35-9D76-42DAE78D24C7}" srcOrd="0" destOrd="0" presId="urn:microsoft.com/office/officeart/2018/2/layout/IconVerticalSolidList"/>
    <dgm:cxn modelId="{CBF114DB-742C-4AB8-B1D1-0C522EE54267}" type="presOf" srcId="{933C5FF9-D4B7-4B76-A803-29163BDC543F}" destId="{7B239D99-7BE3-4FFF-85EB-B3A156F018C1}" srcOrd="0" destOrd="0" presId="urn:microsoft.com/office/officeart/2018/2/layout/IconVerticalSolidList"/>
    <dgm:cxn modelId="{5FD5F3E0-E1BC-4610-92AD-9413A18825DD}" srcId="{605B968E-AC8B-4C93-A8CC-470E7F53E4D3}" destId="{ACC5F3A6-8B3E-4C09-A31D-4BCD3437F0D9}" srcOrd="1" destOrd="0" parTransId="{D4F1A19E-6193-4F29-BF4C-A35690D587CF}" sibTransId="{43A2EFC9-5E9E-414B-9A58-AE1E41F15F3C}"/>
    <dgm:cxn modelId="{EFAF8F98-ACC8-4A9C-8144-5B2438605579}" type="presParOf" srcId="{F3F2EC42-1024-4211-B6EE-D2323128B00E}" destId="{205F9A1A-E494-444B-8C05-579A4587AEC4}" srcOrd="0" destOrd="0" presId="urn:microsoft.com/office/officeart/2018/2/layout/IconVerticalSolidList"/>
    <dgm:cxn modelId="{3149AAE5-2F9B-4937-B179-26425C09386E}" type="presParOf" srcId="{205F9A1A-E494-444B-8C05-579A4587AEC4}" destId="{BBDADEAF-6DB1-471A-8784-E9C83E922C93}" srcOrd="0" destOrd="0" presId="urn:microsoft.com/office/officeart/2018/2/layout/IconVerticalSolidList"/>
    <dgm:cxn modelId="{5DC0DCDE-0DFB-4DB0-9B3D-F97D9AC82B90}" type="presParOf" srcId="{205F9A1A-E494-444B-8C05-579A4587AEC4}" destId="{2C5E8AAE-18D8-4109-98A9-0FFDA7C367E9}" srcOrd="1" destOrd="0" presId="urn:microsoft.com/office/officeart/2018/2/layout/IconVerticalSolidList"/>
    <dgm:cxn modelId="{EC837546-9986-4F16-AB13-93DDBC80BB53}" type="presParOf" srcId="{205F9A1A-E494-444B-8C05-579A4587AEC4}" destId="{1F8D240B-BF1B-4EB8-B806-9FE3166EC84D}" srcOrd="2" destOrd="0" presId="urn:microsoft.com/office/officeart/2018/2/layout/IconVerticalSolidList"/>
    <dgm:cxn modelId="{D391DE82-02A6-4703-A89D-2ABDD2BA7CD9}" type="presParOf" srcId="{205F9A1A-E494-444B-8C05-579A4587AEC4}" destId="{C332625E-3DBE-43AB-ABCE-F66EEC869FE6}" srcOrd="3" destOrd="0" presId="urn:microsoft.com/office/officeart/2018/2/layout/IconVerticalSolidList"/>
    <dgm:cxn modelId="{3E032102-5F03-4076-BED7-19FFE8D2DB62}" type="presParOf" srcId="{F3F2EC42-1024-4211-B6EE-D2323128B00E}" destId="{53CD3998-1A79-46E0-A057-6C4A71437A9E}" srcOrd="1" destOrd="0" presId="urn:microsoft.com/office/officeart/2018/2/layout/IconVerticalSolidList"/>
    <dgm:cxn modelId="{76980972-A5D4-43C2-8A72-CFB9DE937F22}" type="presParOf" srcId="{F3F2EC42-1024-4211-B6EE-D2323128B00E}" destId="{4AF4E66E-2F88-418B-B3D5-C878E9A31194}" srcOrd="2" destOrd="0" presId="urn:microsoft.com/office/officeart/2018/2/layout/IconVerticalSolidList"/>
    <dgm:cxn modelId="{3D14B905-69AE-46AD-A302-05929133FA21}" type="presParOf" srcId="{4AF4E66E-2F88-418B-B3D5-C878E9A31194}" destId="{DD7AB416-54E5-4CE1-AA71-800CAE7911CC}" srcOrd="0" destOrd="0" presId="urn:microsoft.com/office/officeart/2018/2/layout/IconVerticalSolidList"/>
    <dgm:cxn modelId="{832948AE-206D-43BE-BE60-A8257F9422B0}" type="presParOf" srcId="{4AF4E66E-2F88-418B-B3D5-C878E9A31194}" destId="{2CCE6448-18DF-456E-B456-EC54178A3186}" srcOrd="1" destOrd="0" presId="urn:microsoft.com/office/officeart/2018/2/layout/IconVerticalSolidList"/>
    <dgm:cxn modelId="{18B1239D-A63E-447F-A5E4-342DC57A0EDD}" type="presParOf" srcId="{4AF4E66E-2F88-418B-B3D5-C878E9A31194}" destId="{6ED1077D-02D9-4E87-BEAC-519F73D3EF79}" srcOrd="2" destOrd="0" presId="urn:microsoft.com/office/officeart/2018/2/layout/IconVerticalSolidList"/>
    <dgm:cxn modelId="{F5313239-0D7E-48CE-895C-D96591350D03}" type="presParOf" srcId="{4AF4E66E-2F88-418B-B3D5-C878E9A31194}" destId="{6ED48CD2-07B3-4A35-9D76-42DAE78D24C7}" srcOrd="3" destOrd="0" presId="urn:microsoft.com/office/officeart/2018/2/layout/IconVerticalSolidList"/>
    <dgm:cxn modelId="{D5732B28-19AA-4A50-9819-396AFEEDF9A4}" type="presParOf" srcId="{F3F2EC42-1024-4211-B6EE-D2323128B00E}" destId="{F606682B-CFEE-4805-AEF2-D07249C61F10}" srcOrd="3" destOrd="0" presId="urn:microsoft.com/office/officeart/2018/2/layout/IconVerticalSolidList"/>
    <dgm:cxn modelId="{1995D417-ADEB-4045-A2BD-41AAC730B856}" type="presParOf" srcId="{F3F2EC42-1024-4211-B6EE-D2323128B00E}" destId="{3B5E9E03-2080-41FC-82C8-16FD658DFB4A}" srcOrd="4" destOrd="0" presId="urn:microsoft.com/office/officeart/2018/2/layout/IconVerticalSolidList"/>
    <dgm:cxn modelId="{B46FA9DC-212F-4606-9F29-5ADD7DDC3BD2}" type="presParOf" srcId="{3B5E9E03-2080-41FC-82C8-16FD658DFB4A}" destId="{2B3BED7F-6298-44F6-BC3B-84B7D312966C}" srcOrd="0" destOrd="0" presId="urn:microsoft.com/office/officeart/2018/2/layout/IconVerticalSolidList"/>
    <dgm:cxn modelId="{2FC2FEE0-14B9-4E71-A257-484C88962B35}" type="presParOf" srcId="{3B5E9E03-2080-41FC-82C8-16FD658DFB4A}" destId="{5D92E6C0-A3E9-4E2D-8A65-5A1C93CF8D65}" srcOrd="1" destOrd="0" presId="urn:microsoft.com/office/officeart/2018/2/layout/IconVerticalSolidList"/>
    <dgm:cxn modelId="{04AB5055-8D38-4F56-BE6D-AF2F698E220F}" type="presParOf" srcId="{3B5E9E03-2080-41FC-82C8-16FD658DFB4A}" destId="{76CC22F8-08A5-418F-BB76-FB05F67DF9E7}" srcOrd="2" destOrd="0" presId="urn:microsoft.com/office/officeart/2018/2/layout/IconVerticalSolidList"/>
    <dgm:cxn modelId="{B380D620-1F2F-460C-9BEB-665600E7D250}" type="presParOf" srcId="{3B5E9E03-2080-41FC-82C8-16FD658DFB4A}" destId="{7B239D99-7BE3-4FFF-85EB-B3A156F018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D7841A-4013-48DC-96B7-707BBBF5B1E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D5E8BA9-66AB-4D7A-BA8A-794C15B9052A}">
      <dgm:prSet/>
      <dgm:spPr/>
      <dgm:t>
        <a:bodyPr/>
        <a:lstStyle/>
        <a:p>
          <a:r>
            <a:rPr lang="en-US" b="0" i="0"/>
            <a:t>Gives all employees equal attention and opportunities </a:t>
          </a:r>
          <a:endParaRPr lang="en-US"/>
        </a:p>
      </dgm:t>
    </dgm:pt>
    <dgm:pt modelId="{51ABFDB3-0CFC-4F0C-AF16-36C5E2AA4BA3}" type="parTrans" cxnId="{E34BD6D6-0D7F-4497-8CBF-F24A3BE7F572}">
      <dgm:prSet/>
      <dgm:spPr/>
      <dgm:t>
        <a:bodyPr/>
        <a:lstStyle/>
        <a:p>
          <a:endParaRPr lang="en-US"/>
        </a:p>
      </dgm:t>
    </dgm:pt>
    <dgm:pt modelId="{E7882178-2165-4D0A-9EBE-2288C1F098F2}" type="sibTrans" cxnId="{E34BD6D6-0D7F-4497-8CBF-F24A3BE7F572}">
      <dgm:prSet/>
      <dgm:spPr/>
      <dgm:t>
        <a:bodyPr/>
        <a:lstStyle/>
        <a:p>
          <a:endParaRPr lang="en-US"/>
        </a:p>
      </dgm:t>
    </dgm:pt>
    <dgm:pt modelId="{78BD2730-DE7D-4876-B9E7-7123DCC2F7CB}">
      <dgm:prSet/>
      <dgm:spPr/>
      <dgm:t>
        <a:bodyPr/>
        <a:lstStyle/>
        <a:p>
          <a:r>
            <a:rPr lang="en-US" b="0" i="0"/>
            <a:t>Holds all employees accountable </a:t>
          </a:r>
          <a:endParaRPr lang="en-US"/>
        </a:p>
      </dgm:t>
    </dgm:pt>
    <dgm:pt modelId="{51D715F6-EB54-49A5-9EDF-E059E29381D7}" type="parTrans" cxnId="{BAA852D8-A31B-4157-AAB7-BD43C202221C}">
      <dgm:prSet/>
      <dgm:spPr/>
      <dgm:t>
        <a:bodyPr/>
        <a:lstStyle/>
        <a:p>
          <a:endParaRPr lang="en-US"/>
        </a:p>
      </dgm:t>
    </dgm:pt>
    <dgm:pt modelId="{E0C6E7FF-1D51-44DF-BDF6-F9556B6DDB85}" type="sibTrans" cxnId="{BAA852D8-A31B-4157-AAB7-BD43C202221C}">
      <dgm:prSet/>
      <dgm:spPr/>
      <dgm:t>
        <a:bodyPr/>
        <a:lstStyle/>
        <a:p>
          <a:endParaRPr lang="en-US"/>
        </a:p>
      </dgm:t>
    </dgm:pt>
    <dgm:pt modelId="{1A0570A3-3A0F-4A18-977B-605E2C06981C}">
      <dgm:prSet/>
      <dgm:spPr/>
      <dgm:t>
        <a:bodyPr/>
        <a:lstStyle/>
        <a:p>
          <a:r>
            <a:rPr lang="en-US" b="0" i="0"/>
            <a:t>Actively participates in work processes</a:t>
          </a:r>
          <a:endParaRPr lang="en-US"/>
        </a:p>
      </dgm:t>
    </dgm:pt>
    <dgm:pt modelId="{02A86C61-67A0-4109-AFEC-E221142B3515}" type="parTrans" cxnId="{3489FE5A-3D69-4E2E-907B-C8AAE29323BB}">
      <dgm:prSet/>
      <dgm:spPr/>
      <dgm:t>
        <a:bodyPr/>
        <a:lstStyle/>
        <a:p>
          <a:endParaRPr lang="en-US"/>
        </a:p>
      </dgm:t>
    </dgm:pt>
    <dgm:pt modelId="{55A7E142-E51B-4EF7-8991-E09E1D6A68DD}" type="sibTrans" cxnId="{3489FE5A-3D69-4E2E-907B-C8AAE29323BB}">
      <dgm:prSet/>
      <dgm:spPr/>
      <dgm:t>
        <a:bodyPr/>
        <a:lstStyle/>
        <a:p>
          <a:endParaRPr lang="en-US"/>
        </a:p>
      </dgm:t>
    </dgm:pt>
    <dgm:pt modelId="{5891D8CE-AB50-4EC7-B58E-8F197AA3F153}" type="pres">
      <dgm:prSet presAssocID="{C7D7841A-4013-48DC-96B7-707BBBF5B1EC}" presName="root" presStyleCnt="0">
        <dgm:presLayoutVars>
          <dgm:dir/>
          <dgm:resizeHandles val="exact"/>
        </dgm:presLayoutVars>
      </dgm:prSet>
      <dgm:spPr/>
    </dgm:pt>
    <dgm:pt modelId="{14C10499-9AA0-44A4-8CBE-CD7DE7C51EE6}" type="pres">
      <dgm:prSet presAssocID="{CD5E8BA9-66AB-4D7A-BA8A-794C15B9052A}" presName="compNode" presStyleCnt="0"/>
      <dgm:spPr/>
    </dgm:pt>
    <dgm:pt modelId="{975B967B-5BA3-4229-8000-8FA979CB5971}" type="pres">
      <dgm:prSet presAssocID="{CD5E8BA9-66AB-4D7A-BA8A-794C15B9052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866836A-5269-497F-9472-FF66EF9EC44F}" type="pres">
      <dgm:prSet presAssocID="{CD5E8BA9-66AB-4D7A-BA8A-794C15B9052A}" presName="spaceRect" presStyleCnt="0"/>
      <dgm:spPr/>
    </dgm:pt>
    <dgm:pt modelId="{C5296022-F8CB-46E2-8A68-094C58CC141E}" type="pres">
      <dgm:prSet presAssocID="{CD5E8BA9-66AB-4D7A-BA8A-794C15B9052A}" presName="textRect" presStyleLbl="revTx" presStyleIdx="0" presStyleCnt="3">
        <dgm:presLayoutVars>
          <dgm:chMax val="1"/>
          <dgm:chPref val="1"/>
        </dgm:presLayoutVars>
      </dgm:prSet>
      <dgm:spPr/>
    </dgm:pt>
    <dgm:pt modelId="{64EDAB73-BCD2-4238-AE43-62AEBBCF3F00}" type="pres">
      <dgm:prSet presAssocID="{E7882178-2165-4D0A-9EBE-2288C1F098F2}" presName="sibTrans" presStyleCnt="0"/>
      <dgm:spPr/>
    </dgm:pt>
    <dgm:pt modelId="{646ED763-8201-407C-A538-FEAC967A523C}" type="pres">
      <dgm:prSet presAssocID="{78BD2730-DE7D-4876-B9E7-7123DCC2F7CB}" presName="compNode" presStyleCnt="0"/>
      <dgm:spPr/>
    </dgm:pt>
    <dgm:pt modelId="{89F42168-49FC-45AB-8311-62B831E6C5F4}" type="pres">
      <dgm:prSet presAssocID="{78BD2730-DE7D-4876-B9E7-7123DCC2F7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E237B6E-1EF0-463A-ABB3-BBDD61E66B51}" type="pres">
      <dgm:prSet presAssocID="{78BD2730-DE7D-4876-B9E7-7123DCC2F7CB}" presName="spaceRect" presStyleCnt="0"/>
      <dgm:spPr/>
    </dgm:pt>
    <dgm:pt modelId="{F025BCB5-6A0F-46BC-AADD-18B1B39473D1}" type="pres">
      <dgm:prSet presAssocID="{78BD2730-DE7D-4876-B9E7-7123DCC2F7CB}" presName="textRect" presStyleLbl="revTx" presStyleIdx="1" presStyleCnt="3">
        <dgm:presLayoutVars>
          <dgm:chMax val="1"/>
          <dgm:chPref val="1"/>
        </dgm:presLayoutVars>
      </dgm:prSet>
      <dgm:spPr/>
    </dgm:pt>
    <dgm:pt modelId="{258EC5FA-6F4F-45F8-A589-590B050BDDC1}" type="pres">
      <dgm:prSet presAssocID="{E0C6E7FF-1D51-44DF-BDF6-F9556B6DDB85}" presName="sibTrans" presStyleCnt="0"/>
      <dgm:spPr/>
    </dgm:pt>
    <dgm:pt modelId="{5B57B673-E894-4EA1-99C3-F1B6554CBF9D}" type="pres">
      <dgm:prSet presAssocID="{1A0570A3-3A0F-4A18-977B-605E2C06981C}" presName="compNode" presStyleCnt="0"/>
      <dgm:spPr/>
    </dgm:pt>
    <dgm:pt modelId="{EDF1D2C0-E856-4629-A5D2-D7525502BC47}" type="pres">
      <dgm:prSet presAssocID="{1A0570A3-3A0F-4A18-977B-605E2C0698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8075F9F-22BC-4363-9658-2ADE4867F4C7}" type="pres">
      <dgm:prSet presAssocID="{1A0570A3-3A0F-4A18-977B-605E2C06981C}" presName="spaceRect" presStyleCnt="0"/>
      <dgm:spPr/>
    </dgm:pt>
    <dgm:pt modelId="{9F8375A0-F604-4D57-B390-4BE1D591A40E}" type="pres">
      <dgm:prSet presAssocID="{1A0570A3-3A0F-4A18-977B-605E2C06981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9C1872-957B-498E-8809-B5D9205B888F}" type="presOf" srcId="{78BD2730-DE7D-4876-B9E7-7123DCC2F7CB}" destId="{F025BCB5-6A0F-46BC-AADD-18B1B39473D1}" srcOrd="0" destOrd="0" presId="urn:microsoft.com/office/officeart/2018/2/layout/IconLabelList"/>
    <dgm:cxn modelId="{3489FE5A-3D69-4E2E-907B-C8AAE29323BB}" srcId="{C7D7841A-4013-48DC-96B7-707BBBF5B1EC}" destId="{1A0570A3-3A0F-4A18-977B-605E2C06981C}" srcOrd="2" destOrd="0" parTransId="{02A86C61-67A0-4109-AFEC-E221142B3515}" sibTransId="{55A7E142-E51B-4EF7-8991-E09E1D6A68DD}"/>
    <dgm:cxn modelId="{C73EF6A8-FDF1-455F-92FC-B20F3DEA989C}" type="presOf" srcId="{C7D7841A-4013-48DC-96B7-707BBBF5B1EC}" destId="{5891D8CE-AB50-4EC7-B58E-8F197AA3F153}" srcOrd="0" destOrd="0" presId="urn:microsoft.com/office/officeart/2018/2/layout/IconLabelList"/>
    <dgm:cxn modelId="{A5508DCF-5CCB-4C5B-BB91-B3538F05A197}" type="presOf" srcId="{CD5E8BA9-66AB-4D7A-BA8A-794C15B9052A}" destId="{C5296022-F8CB-46E2-8A68-094C58CC141E}" srcOrd="0" destOrd="0" presId="urn:microsoft.com/office/officeart/2018/2/layout/IconLabelList"/>
    <dgm:cxn modelId="{E34BD6D6-0D7F-4497-8CBF-F24A3BE7F572}" srcId="{C7D7841A-4013-48DC-96B7-707BBBF5B1EC}" destId="{CD5E8BA9-66AB-4D7A-BA8A-794C15B9052A}" srcOrd="0" destOrd="0" parTransId="{51ABFDB3-0CFC-4F0C-AF16-36C5E2AA4BA3}" sibTransId="{E7882178-2165-4D0A-9EBE-2288C1F098F2}"/>
    <dgm:cxn modelId="{BAA852D8-A31B-4157-AAB7-BD43C202221C}" srcId="{C7D7841A-4013-48DC-96B7-707BBBF5B1EC}" destId="{78BD2730-DE7D-4876-B9E7-7123DCC2F7CB}" srcOrd="1" destOrd="0" parTransId="{51D715F6-EB54-49A5-9EDF-E059E29381D7}" sibTransId="{E0C6E7FF-1D51-44DF-BDF6-F9556B6DDB85}"/>
    <dgm:cxn modelId="{FAB4A0FC-3AAB-44FC-8128-27909C6EA46B}" type="presOf" srcId="{1A0570A3-3A0F-4A18-977B-605E2C06981C}" destId="{9F8375A0-F604-4D57-B390-4BE1D591A40E}" srcOrd="0" destOrd="0" presId="urn:microsoft.com/office/officeart/2018/2/layout/IconLabelList"/>
    <dgm:cxn modelId="{E9C50D5D-6F1D-400B-8ABC-1F6A22B06D9C}" type="presParOf" srcId="{5891D8CE-AB50-4EC7-B58E-8F197AA3F153}" destId="{14C10499-9AA0-44A4-8CBE-CD7DE7C51EE6}" srcOrd="0" destOrd="0" presId="urn:microsoft.com/office/officeart/2018/2/layout/IconLabelList"/>
    <dgm:cxn modelId="{63C26924-5C82-4BEE-BC83-0C289DB57092}" type="presParOf" srcId="{14C10499-9AA0-44A4-8CBE-CD7DE7C51EE6}" destId="{975B967B-5BA3-4229-8000-8FA979CB5971}" srcOrd="0" destOrd="0" presId="urn:microsoft.com/office/officeart/2018/2/layout/IconLabelList"/>
    <dgm:cxn modelId="{108F8643-6E6D-4129-8CCD-B818A84EE897}" type="presParOf" srcId="{14C10499-9AA0-44A4-8CBE-CD7DE7C51EE6}" destId="{C866836A-5269-497F-9472-FF66EF9EC44F}" srcOrd="1" destOrd="0" presId="urn:microsoft.com/office/officeart/2018/2/layout/IconLabelList"/>
    <dgm:cxn modelId="{943E6A4D-8A56-4D77-AEED-414FF9167387}" type="presParOf" srcId="{14C10499-9AA0-44A4-8CBE-CD7DE7C51EE6}" destId="{C5296022-F8CB-46E2-8A68-094C58CC141E}" srcOrd="2" destOrd="0" presId="urn:microsoft.com/office/officeart/2018/2/layout/IconLabelList"/>
    <dgm:cxn modelId="{6F28B841-5781-4EB9-B255-7CDAFEAE1397}" type="presParOf" srcId="{5891D8CE-AB50-4EC7-B58E-8F197AA3F153}" destId="{64EDAB73-BCD2-4238-AE43-62AEBBCF3F00}" srcOrd="1" destOrd="0" presId="urn:microsoft.com/office/officeart/2018/2/layout/IconLabelList"/>
    <dgm:cxn modelId="{748BA64A-39E7-478D-8A7A-770885FBF7F7}" type="presParOf" srcId="{5891D8CE-AB50-4EC7-B58E-8F197AA3F153}" destId="{646ED763-8201-407C-A538-FEAC967A523C}" srcOrd="2" destOrd="0" presId="urn:microsoft.com/office/officeart/2018/2/layout/IconLabelList"/>
    <dgm:cxn modelId="{FD22E05F-DBB6-4706-8DC5-52ACDEA3A923}" type="presParOf" srcId="{646ED763-8201-407C-A538-FEAC967A523C}" destId="{89F42168-49FC-45AB-8311-62B831E6C5F4}" srcOrd="0" destOrd="0" presId="urn:microsoft.com/office/officeart/2018/2/layout/IconLabelList"/>
    <dgm:cxn modelId="{CB824F80-CE7B-4DBB-9A1A-410AE2C1AACD}" type="presParOf" srcId="{646ED763-8201-407C-A538-FEAC967A523C}" destId="{BE237B6E-1EF0-463A-ABB3-BBDD61E66B51}" srcOrd="1" destOrd="0" presId="urn:microsoft.com/office/officeart/2018/2/layout/IconLabelList"/>
    <dgm:cxn modelId="{20C89C18-6B8A-416C-AE24-2A693426A22E}" type="presParOf" srcId="{646ED763-8201-407C-A538-FEAC967A523C}" destId="{F025BCB5-6A0F-46BC-AADD-18B1B39473D1}" srcOrd="2" destOrd="0" presId="urn:microsoft.com/office/officeart/2018/2/layout/IconLabelList"/>
    <dgm:cxn modelId="{3C5201CC-CE48-4D37-81B6-7214C88315F8}" type="presParOf" srcId="{5891D8CE-AB50-4EC7-B58E-8F197AA3F153}" destId="{258EC5FA-6F4F-45F8-A589-590B050BDDC1}" srcOrd="3" destOrd="0" presId="urn:microsoft.com/office/officeart/2018/2/layout/IconLabelList"/>
    <dgm:cxn modelId="{E78F66A8-DCBB-4DB4-9875-A411CCCA1C68}" type="presParOf" srcId="{5891D8CE-AB50-4EC7-B58E-8F197AA3F153}" destId="{5B57B673-E894-4EA1-99C3-F1B6554CBF9D}" srcOrd="4" destOrd="0" presId="urn:microsoft.com/office/officeart/2018/2/layout/IconLabelList"/>
    <dgm:cxn modelId="{930CBCD9-4D72-43F6-AE54-98C9DDE83B6C}" type="presParOf" srcId="{5B57B673-E894-4EA1-99C3-F1B6554CBF9D}" destId="{EDF1D2C0-E856-4629-A5D2-D7525502BC47}" srcOrd="0" destOrd="0" presId="urn:microsoft.com/office/officeart/2018/2/layout/IconLabelList"/>
    <dgm:cxn modelId="{E0974B43-A295-4E4D-B8E7-3601179D09E0}" type="presParOf" srcId="{5B57B673-E894-4EA1-99C3-F1B6554CBF9D}" destId="{78075F9F-22BC-4363-9658-2ADE4867F4C7}" srcOrd="1" destOrd="0" presId="urn:microsoft.com/office/officeart/2018/2/layout/IconLabelList"/>
    <dgm:cxn modelId="{555811ED-B584-486A-8401-D15A0016FFC6}" type="presParOf" srcId="{5B57B673-E894-4EA1-99C3-F1B6554CBF9D}" destId="{9F8375A0-F604-4D57-B390-4BE1D591A40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CF7AC9-6F7A-4145-8BD5-61B062C9D9F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BF1F2A6-0986-4507-847D-12C8BE4FAC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Money wise, commissioned or salary based</a:t>
          </a:r>
          <a:r>
            <a:rPr lang="en-US" b="0" i="0">
              <a:latin typeface="Seaford Display"/>
            </a:rPr>
            <a:t> </a:t>
          </a:r>
          <a:endParaRPr lang="en-US"/>
        </a:p>
      </dgm:t>
    </dgm:pt>
    <dgm:pt modelId="{31DB4B77-B85F-49C2-9094-604F8ADC8B22}" type="parTrans" cxnId="{255DC780-DABE-41A4-B019-A9C92CDF935C}">
      <dgm:prSet/>
      <dgm:spPr/>
      <dgm:t>
        <a:bodyPr/>
        <a:lstStyle/>
        <a:p>
          <a:endParaRPr lang="en-US"/>
        </a:p>
      </dgm:t>
    </dgm:pt>
    <dgm:pt modelId="{453A723F-E6D6-4068-8F53-438EF5479736}" type="sibTrans" cxnId="{255DC780-DABE-41A4-B019-A9C92CDF935C}">
      <dgm:prSet/>
      <dgm:spPr/>
      <dgm:t>
        <a:bodyPr/>
        <a:lstStyle/>
        <a:p>
          <a:endParaRPr lang="en-US"/>
        </a:p>
      </dgm:t>
    </dgm:pt>
    <dgm:pt modelId="{4B2D3717-9BF8-4A9D-8ADE-F0ECCA647E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Constant company growth</a:t>
          </a:r>
          <a:r>
            <a:rPr lang="en-US" b="0" i="0">
              <a:latin typeface="Seaford Display"/>
            </a:rPr>
            <a:t> </a:t>
          </a:r>
          <a:endParaRPr lang="en-US"/>
        </a:p>
      </dgm:t>
    </dgm:pt>
    <dgm:pt modelId="{A7F1C52E-49CA-4BB2-A891-4F38D6503F0B}" type="parTrans" cxnId="{49DAF531-4F2A-47E5-B0B2-392C5818DA40}">
      <dgm:prSet/>
      <dgm:spPr/>
      <dgm:t>
        <a:bodyPr/>
        <a:lstStyle/>
        <a:p>
          <a:endParaRPr lang="en-US"/>
        </a:p>
      </dgm:t>
    </dgm:pt>
    <dgm:pt modelId="{BE912931-9984-4C38-9526-9A62B0DE7DB3}" type="sibTrans" cxnId="{49DAF531-4F2A-47E5-B0B2-392C5818DA40}">
      <dgm:prSet/>
      <dgm:spPr/>
      <dgm:t>
        <a:bodyPr/>
        <a:lstStyle/>
        <a:p>
          <a:endParaRPr lang="en-US"/>
        </a:p>
      </dgm:t>
    </dgm:pt>
    <dgm:pt modelId="{99A698F4-BE70-4EA5-AFCA-CA648AFA8E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Support in problems outside of work</a:t>
          </a:r>
          <a:r>
            <a:rPr lang="en-US" b="0" i="0">
              <a:latin typeface="Seaford Display"/>
            </a:rPr>
            <a:t> </a:t>
          </a:r>
          <a:endParaRPr lang="en-US"/>
        </a:p>
      </dgm:t>
    </dgm:pt>
    <dgm:pt modelId="{7231D4FB-4818-4F44-A709-9296418BDCD8}" type="parTrans" cxnId="{499A4B00-9F2A-4731-AB83-5ABBD77EC9BA}">
      <dgm:prSet/>
      <dgm:spPr/>
      <dgm:t>
        <a:bodyPr/>
        <a:lstStyle/>
        <a:p>
          <a:endParaRPr lang="en-US"/>
        </a:p>
      </dgm:t>
    </dgm:pt>
    <dgm:pt modelId="{C3FB6674-CB52-4E8B-AC94-4A6BBABE7038}" type="sibTrans" cxnId="{499A4B00-9F2A-4731-AB83-5ABBD77EC9BA}">
      <dgm:prSet/>
      <dgm:spPr/>
      <dgm:t>
        <a:bodyPr/>
        <a:lstStyle/>
        <a:p>
          <a:endParaRPr lang="en-US"/>
        </a:p>
      </dgm:t>
    </dgm:pt>
    <dgm:pt modelId="{B3DC381C-69AC-4B20-9E5D-D223C45BEA21}" type="pres">
      <dgm:prSet presAssocID="{D7CF7AC9-6F7A-4145-8BD5-61B062C9D9F8}" presName="root" presStyleCnt="0">
        <dgm:presLayoutVars>
          <dgm:dir/>
          <dgm:resizeHandles val="exact"/>
        </dgm:presLayoutVars>
      </dgm:prSet>
      <dgm:spPr/>
    </dgm:pt>
    <dgm:pt modelId="{E451D4BA-0711-4978-82A8-371F0CDE0522}" type="pres">
      <dgm:prSet presAssocID="{6BF1F2A6-0986-4507-847D-12C8BE4FACC6}" presName="compNode" presStyleCnt="0"/>
      <dgm:spPr/>
    </dgm:pt>
    <dgm:pt modelId="{D6FE066B-9E19-4A7B-BE19-B460F2BC701C}" type="pres">
      <dgm:prSet presAssocID="{6BF1F2A6-0986-4507-847D-12C8BE4FAC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C7A9B1B-3B72-4ED5-ACAC-D2A096870700}" type="pres">
      <dgm:prSet presAssocID="{6BF1F2A6-0986-4507-847D-12C8BE4FACC6}" presName="spaceRect" presStyleCnt="0"/>
      <dgm:spPr/>
    </dgm:pt>
    <dgm:pt modelId="{85F9DB45-FD51-4504-95CD-386B31B3D578}" type="pres">
      <dgm:prSet presAssocID="{6BF1F2A6-0986-4507-847D-12C8BE4FACC6}" presName="textRect" presStyleLbl="revTx" presStyleIdx="0" presStyleCnt="3">
        <dgm:presLayoutVars>
          <dgm:chMax val="1"/>
          <dgm:chPref val="1"/>
        </dgm:presLayoutVars>
      </dgm:prSet>
      <dgm:spPr/>
    </dgm:pt>
    <dgm:pt modelId="{DAAC51DA-872B-4DAD-AA3B-331BEB7737F1}" type="pres">
      <dgm:prSet presAssocID="{453A723F-E6D6-4068-8F53-438EF5479736}" presName="sibTrans" presStyleCnt="0"/>
      <dgm:spPr/>
    </dgm:pt>
    <dgm:pt modelId="{B9BFBFE4-F68B-41AF-8099-83D048B091F7}" type="pres">
      <dgm:prSet presAssocID="{4B2D3717-9BF8-4A9D-8ADE-F0ECCA647E51}" presName="compNode" presStyleCnt="0"/>
      <dgm:spPr/>
    </dgm:pt>
    <dgm:pt modelId="{5FB9F3F1-3F29-48F8-B603-217F516469BD}" type="pres">
      <dgm:prSet presAssocID="{4B2D3717-9BF8-4A9D-8ADE-F0ECCA647E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4778607-15F4-437C-B964-2F1A3861A423}" type="pres">
      <dgm:prSet presAssocID="{4B2D3717-9BF8-4A9D-8ADE-F0ECCA647E51}" presName="spaceRect" presStyleCnt="0"/>
      <dgm:spPr/>
    </dgm:pt>
    <dgm:pt modelId="{9FA14DBE-897B-4034-901D-9190AAB4C888}" type="pres">
      <dgm:prSet presAssocID="{4B2D3717-9BF8-4A9D-8ADE-F0ECCA647E51}" presName="textRect" presStyleLbl="revTx" presStyleIdx="1" presStyleCnt="3">
        <dgm:presLayoutVars>
          <dgm:chMax val="1"/>
          <dgm:chPref val="1"/>
        </dgm:presLayoutVars>
      </dgm:prSet>
      <dgm:spPr/>
    </dgm:pt>
    <dgm:pt modelId="{6D33EBF4-AAE8-4F22-A8C2-4C88FDB6F016}" type="pres">
      <dgm:prSet presAssocID="{BE912931-9984-4C38-9526-9A62B0DE7DB3}" presName="sibTrans" presStyleCnt="0"/>
      <dgm:spPr/>
    </dgm:pt>
    <dgm:pt modelId="{783A72A7-110B-4900-AD5F-FFBA636918C0}" type="pres">
      <dgm:prSet presAssocID="{99A698F4-BE70-4EA5-AFCA-CA648AFA8E08}" presName="compNode" presStyleCnt="0"/>
      <dgm:spPr/>
    </dgm:pt>
    <dgm:pt modelId="{4371ECF1-E0CF-43B8-AC81-2C465FE7CFC7}" type="pres">
      <dgm:prSet presAssocID="{99A698F4-BE70-4EA5-AFCA-CA648AFA8E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EB519A8-1EC4-4421-A354-1B73F00A3794}" type="pres">
      <dgm:prSet presAssocID="{99A698F4-BE70-4EA5-AFCA-CA648AFA8E08}" presName="spaceRect" presStyleCnt="0"/>
      <dgm:spPr/>
    </dgm:pt>
    <dgm:pt modelId="{F5CCEF88-7071-494C-A42F-DCB6841E0611}" type="pres">
      <dgm:prSet presAssocID="{99A698F4-BE70-4EA5-AFCA-CA648AFA8E0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99A4B00-9F2A-4731-AB83-5ABBD77EC9BA}" srcId="{D7CF7AC9-6F7A-4145-8BD5-61B062C9D9F8}" destId="{99A698F4-BE70-4EA5-AFCA-CA648AFA8E08}" srcOrd="2" destOrd="0" parTransId="{7231D4FB-4818-4F44-A709-9296418BDCD8}" sibTransId="{C3FB6674-CB52-4E8B-AC94-4A6BBABE7038}"/>
    <dgm:cxn modelId="{49DAF531-4F2A-47E5-B0B2-392C5818DA40}" srcId="{D7CF7AC9-6F7A-4145-8BD5-61B062C9D9F8}" destId="{4B2D3717-9BF8-4A9D-8ADE-F0ECCA647E51}" srcOrd="1" destOrd="0" parTransId="{A7F1C52E-49CA-4BB2-A891-4F38D6503F0B}" sibTransId="{BE912931-9984-4C38-9526-9A62B0DE7DB3}"/>
    <dgm:cxn modelId="{309C4064-E286-42D3-A7AE-4B62A36A26C2}" type="presOf" srcId="{D7CF7AC9-6F7A-4145-8BD5-61B062C9D9F8}" destId="{B3DC381C-69AC-4B20-9E5D-D223C45BEA21}" srcOrd="0" destOrd="0" presId="urn:microsoft.com/office/officeart/2018/2/layout/IconLabelList"/>
    <dgm:cxn modelId="{FF32106D-D085-45D7-AA4E-69C1EDD367F5}" type="presOf" srcId="{4B2D3717-9BF8-4A9D-8ADE-F0ECCA647E51}" destId="{9FA14DBE-897B-4034-901D-9190AAB4C888}" srcOrd="0" destOrd="0" presId="urn:microsoft.com/office/officeart/2018/2/layout/IconLabelList"/>
    <dgm:cxn modelId="{255DC780-DABE-41A4-B019-A9C92CDF935C}" srcId="{D7CF7AC9-6F7A-4145-8BD5-61B062C9D9F8}" destId="{6BF1F2A6-0986-4507-847D-12C8BE4FACC6}" srcOrd="0" destOrd="0" parTransId="{31DB4B77-B85F-49C2-9094-604F8ADC8B22}" sibTransId="{453A723F-E6D6-4068-8F53-438EF5479736}"/>
    <dgm:cxn modelId="{8AD51DB3-4488-4399-867E-36764F6ABE82}" type="presOf" srcId="{6BF1F2A6-0986-4507-847D-12C8BE4FACC6}" destId="{85F9DB45-FD51-4504-95CD-386B31B3D578}" srcOrd="0" destOrd="0" presId="urn:microsoft.com/office/officeart/2018/2/layout/IconLabelList"/>
    <dgm:cxn modelId="{12E32EFC-C200-4149-98AA-819CBE2E52D4}" type="presOf" srcId="{99A698F4-BE70-4EA5-AFCA-CA648AFA8E08}" destId="{F5CCEF88-7071-494C-A42F-DCB6841E0611}" srcOrd="0" destOrd="0" presId="urn:microsoft.com/office/officeart/2018/2/layout/IconLabelList"/>
    <dgm:cxn modelId="{C4823953-3428-41BE-BFC4-1A3BFB4A5DCC}" type="presParOf" srcId="{B3DC381C-69AC-4B20-9E5D-D223C45BEA21}" destId="{E451D4BA-0711-4978-82A8-371F0CDE0522}" srcOrd="0" destOrd="0" presId="urn:microsoft.com/office/officeart/2018/2/layout/IconLabelList"/>
    <dgm:cxn modelId="{CFFED3DD-787D-42DB-BE69-FAFA4D3E9240}" type="presParOf" srcId="{E451D4BA-0711-4978-82A8-371F0CDE0522}" destId="{D6FE066B-9E19-4A7B-BE19-B460F2BC701C}" srcOrd="0" destOrd="0" presId="urn:microsoft.com/office/officeart/2018/2/layout/IconLabelList"/>
    <dgm:cxn modelId="{2C11D8F0-92B1-4B86-85C5-66E99F2FBBCA}" type="presParOf" srcId="{E451D4BA-0711-4978-82A8-371F0CDE0522}" destId="{BC7A9B1B-3B72-4ED5-ACAC-D2A096870700}" srcOrd="1" destOrd="0" presId="urn:microsoft.com/office/officeart/2018/2/layout/IconLabelList"/>
    <dgm:cxn modelId="{570F6502-6EE3-4002-904D-8E5CE5509D56}" type="presParOf" srcId="{E451D4BA-0711-4978-82A8-371F0CDE0522}" destId="{85F9DB45-FD51-4504-95CD-386B31B3D578}" srcOrd="2" destOrd="0" presId="urn:microsoft.com/office/officeart/2018/2/layout/IconLabelList"/>
    <dgm:cxn modelId="{97C054BE-417A-4829-BC75-0F079609879F}" type="presParOf" srcId="{B3DC381C-69AC-4B20-9E5D-D223C45BEA21}" destId="{DAAC51DA-872B-4DAD-AA3B-331BEB7737F1}" srcOrd="1" destOrd="0" presId="urn:microsoft.com/office/officeart/2018/2/layout/IconLabelList"/>
    <dgm:cxn modelId="{46670AA3-C171-4F42-8CAB-301BD40D8AB9}" type="presParOf" srcId="{B3DC381C-69AC-4B20-9E5D-D223C45BEA21}" destId="{B9BFBFE4-F68B-41AF-8099-83D048B091F7}" srcOrd="2" destOrd="0" presId="urn:microsoft.com/office/officeart/2018/2/layout/IconLabelList"/>
    <dgm:cxn modelId="{C2523161-31C0-4543-B43A-01BC442D522B}" type="presParOf" srcId="{B9BFBFE4-F68B-41AF-8099-83D048B091F7}" destId="{5FB9F3F1-3F29-48F8-B603-217F516469BD}" srcOrd="0" destOrd="0" presId="urn:microsoft.com/office/officeart/2018/2/layout/IconLabelList"/>
    <dgm:cxn modelId="{81C4D63C-55D7-47F2-9E23-7333C8677380}" type="presParOf" srcId="{B9BFBFE4-F68B-41AF-8099-83D048B091F7}" destId="{A4778607-15F4-437C-B964-2F1A3861A423}" srcOrd="1" destOrd="0" presId="urn:microsoft.com/office/officeart/2018/2/layout/IconLabelList"/>
    <dgm:cxn modelId="{24D4084E-A5EE-47CB-A6F5-90C7887667B2}" type="presParOf" srcId="{B9BFBFE4-F68B-41AF-8099-83D048B091F7}" destId="{9FA14DBE-897B-4034-901D-9190AAB4C888}" srcOrd="2" destOrd="0" presId="urn:microsoft.com/office/officeart/2018/2/layout/IconLabelList"/>
    <dgm:cxn modelId="{1DF66786-DF7F-43A5-A64A-21598C9660E6}" type="presParOf" srcId="{B3DC381C-69AC-4B20-9E5D-D223C45BEA21}" destId="{6D33EBF4-AAE8-4F22-A8C2-4C88FDB6F016}" srcOrd="3" destOrd="0" presId="urn:microsoft.com/office/officeart/2018/2/layout/IconLabelList"/>
    <dgm:cxn modelId="{010C18C2-0E50-4539-BDC6-50AE62C33F61}" type="presParOf" srcId="{B3DC381C-69AC-4B20-9E5D-D223C45BEA21}" destId="{783A72A7-110B-4900-AD5F-FFBA636918C0}" srcOrd="4" destOrd="0" presId="urn:microsoft.com/office/officeart/2018/2/layout/IconLabelList"/>
    <dgm:cxn modelId="{59492089-626F-4194-BCE0-C8D2D2451801}" type="presParOf" srcId="{783A72A7-110B-4900-AD5F-FFBA636918C0}" destId="{4371ECF1-E0CF-43B8-AC81-2C465FE7CFC7}" srcOrd="0" destOrd="0" presId="urn:microsoft.com/office/officeart/2018/2/layout/IconLabelList"/>
    <dgm:cxn modelId="{E8636957-C6FC-434A-AA87-0B3CF004A32D}" type="presParOf" srcId="{783A72A7-110B-4900-AD5F-FFBA636918C0}" destId="{1EB519A8-1EC4-4421-A354-1B73F00A3794}" srcOrd="1" destOrd="0" presId="urn:microsoft.com/office/officeart/2018/2/layout/IconLabelList"/>
    <dgm:cxn modelId="{A1DE8DA9-D04A-402F-AA71-71C840E5BF6B}" type="presParOf" srcId="{783A72A7-110B-4900-AD5F-FFBA636918C0}" destId="{F5CCEF88-7071-494C-A42F-DCB6841E06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920BF9-3479-4DC4-8A4F-E889CE68AE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BF4CACC-8C84-4C50-BA56-1E477DBF1E93}">
      <dgm:prSet/>
      <dgm:spPr/>
      <dgm:t>
        <a:bodyPr/>
        <a:lstStyle/>
        <a:p>
          <a:r>
            <a:rPr lang="en-US" b="0" i="0"/>
            <a:t>Detailed view of stock, most sold products and most profitable </a:t>
          </a:r>
          <a:endParaRPr lang="en-US"/>
        </a:p>
      </dgm:t>
    </dgm:pt>
    <dgm:pt modelId="{FD2FB6F5-53C4-4F41-BEFF-70669BC3E4CC}" type="parTrans" cxnId="{98EC8748-E17E-44E9-AD69-051F2C49CE5D}">
      <dgm:prSet/>
      <dgm:spPr/>
      <dgm:t>
        <a:bodyPr/>
        <a:lstStyle/>
        <a:p>
          <a:endParaRPr lang="en-US"/>
        </a:p>
      </dgm:t>
    </dgm:pt>
    <dgm:pt modelId="{AA0C8E9C-8268-46DB-958B-00577D8442E8}" type="sibTrans" cxnId="{98EC8748-E17E-44E9-AD69-051F2C49CE5D}">
      <dgm:prSet/>
      <dgm:spPr/>
      <dgm:t>
        <a:bodyPr/>
        <a:lstStyle/>
        <a:p>
          <a:endParaRPr lang="en-US"/>
        </a:p>
      </dgm:t>
    </dgm:pt>
    <dgm:pt modelId="{FC83417B-2191-448F-B3F0-EEFDB1F150A2}">
      <dgm:prSet/>
      <dgm:spPr/>
      <dgm:t>
        <a:bodyPr/>
        <a:lstStyle/>
        <a:p>
          <a:r>
            <a:rPr lang="en-US" b="0" i="0"/>
            <a:t>Immediate view of stock needs </a:t>
          </a:r>
          <a:endParaRPr lang="en-US"/>
        </a:p>
      </dgm:t>
    </dgm:pt>
    <dgm:pt modelId="{F070EF3A-8378-440F-B860-24A88A2BBD10}" type="parTrans" cxnId="{EF760C07-9431-4FE4-A63C-E16D93CC5D18}">
      <dgm:prSet/>
      <dgm:spPr/>
      <dgm:t>
        <a:bodyPr/>
        <a:lstStyle/>
        <a:p>
          <a:endParaRPr lang="en-US"/>
        </a:p>
      </dgm:t>
    </dgm:pt>
    <dgm:pt modelId="{76305C79-EEB9-4879-87F4-41B60528BA29}" type="sibTrans" cxnId="{EF760C07-9431-4FE4-A63C-E16D93CC5D18}">
      <dgm:prSet/>
      <dgm:spPr/>
      <dgm:t>
        <a:bodyPr/>
        <a:lstStyle/>
        <a:p>
          <a:endParaRPr lang="en-US"/>
        </a:p>
      </dgm:t>
    </dgm:pt>
    <dgm:pt modelId="{5FB2BDC8-B00B-4470-A2DE-56D905ECC8FE}">
      <dgm:prSet/>
      <dgm:spPr/>
      <dgm:t>
        <a:bodyPr/>
        <a:lstStyle/>
        <a:p>
          <a:r>
            <a:rPr lang="en-US" b="0" i="0"/>
            <a:t>Assists in planning and organizing </a:t>
          </a:r>
          <a:endParaRPr lang="en-US"/>
        </a:p>
      </dgm:t>
    </dgm:pt>
    <dgm:pt modelId="{651BB187-7008-4064-B93A-B7CC507A266F}" type="parTrans" cxnId="{F08852AE-12C9-4DA1-8BC4-68C2405C187C}">
      <dgm:prSet/>
      <dgm:spPr/>
      <dgm:t>
        <a:bodyPr/>
        <a:lstStyle/>
        <a:p>
          <a:endParaRPr lang="en-US"/>
        </a:p>
      </dgm:t>
    </dgm:pt>
    <dgm:pt modelId="{6F3F2E2C-D642-4C63-B9E3-580004022142}" type="sibTrans" cxnId="{F08852AE-12C9-4DA1-8BC4-68C2405C187C}">
      <dgm:prSet/>
      <dgm:spPr/>
      <dgm:t>
        <a:bodyPr/>
        <a:lstStyle/>
        <a:p>
          <a:endParaRPr lang="en-US"/>
        </a:p>
      </dgm:t>
    </dgm:pt>
    <dgm:pt modelId="{4B6A21FA-997A-40EB-B41F-A868C94B31E2}">
      <dgm:prSet/>
      <dgm:spPr/>
      <dgm:t>
        <a:bodyPr/>
        <a:lstStyle/>
        <a:p>
          <a:r>
            <a:rPr lang="en-US" b="0" i="0"/>
            <a:t>Raises efficiency and effectiveness levels</a:t>
          </a:r>
          <a:endParaRPr lang="en-US"/>
        </a:p>
      </dgm:t>
    </dgm:pt>
    <dgm:pt modelId="{500A8BA8-A5FC-4455-809F-8520CD0248CB}" type="parTrans" cxnId="{14FCD7EF-1139-4F08-8CD8-B0AFF8E53940}">
      <dgm:prSet/>
      <dgm:spPr/>
      <dgm:t>
        <a:bodyPr/>
        <a:lstStyle/>
        <a:p>
          <a:endParaRPr lang="en-US"/>
        </a:p>
      </dgm:t>
    </dgm:pt>
    <dgm:pt modelId="{BE7A33D3-7BCC-4B8C-B084-17C7875AEC56}" type="sibTrans" cxnId="{14FCD7EF-1139-4F08-8CD8-B0AFF8E53940}">
      <dgm:prSet/>
      <dgm:spPr/>
      <dgm:t>
        <a:bodyPr/>
        <a:lstStyle/>
        <a:p>
          <a:endParaRPr lang="en-US"/>
        </a:p>
      </dgm:t>
    </dgm:pt>
    <dgm:pt modelId="{719C4303-225D-45AB-BCD2-3140068998A5}" type="pres">
      <dgm:prSet presAssocID="{C6920BF9-3479-4DC4-8A4F-E889CE68AED1}" presName="root" presStyleCnt="0">
        <dgm:presLayoutVars>
          <dgm:dir/>
          <dgm:resizeHandles val="exact"/>
        </dgm:presLayoutVars>
      </dgm:prSet>
      <dgm:spPr/>
    </dgm:pt>
    <dgm:pt modelId="{880857AC-F063-4D00-9C47-993FD6DD2601}" type="pres">
      <dgm:prSet presAssocID="{DBF4CACC-8C84-4C50-BA56-1E477DBF1E93}" presName="compNode" presStyleCnt="0"/>
      <dgm:spPr/>
    </dgm:pt>
    <dgm:pt modelId="{0A9FF4D8-D56B-44E1-BA4F-7656624C008B}" type="pres">
      <dgm:prSet presAssocID="{DBF4CACC-8C84-4C50-BA56-1E477DBF1E93}" presName="bgRect" presStyleLbl="bgShp" presStyleIdx="0" presStyleCnt="4"/>
      <dgm:spPr/>
    </dgm:pt>
    <dgm:pt modelId="{58172BC1-2CD9-4F32-92E2-09DF3DC1A3CD}" type="pres">
      <dgm:prSet presAssocID="{DBF4CACC-8C84-4C50-BA56-1E477DBF1E9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002FC8A-DE7C-4245-BE14-C762335F0FCD}" type="pres">
      <dgm:prSet presAssocID="{DBF4CACC-8C84-4C50-BA56-1E477DBF1E93}" presName="spaceRect" presStyleCnt="0"/>
      <dgm:spPr/>
    </dgm:pt>
    <dgm:pt modelId="{2913831F-7698-43ED-9783-572CDE2F59FC}" type="pres">
      <dgm:prSet presAssocID="{DBF4CACC-8C84-4C50-BA56-1E477DBF1E93}" presName="parTx" presStyleLbl="revTx" presStyleIdx="0" presStyleCnt="4">
        <dgm:presLayoutVars>
          <dgm:chMax val="0"/>
          <dgm:chPref val="0"/>
        </dgm:presLayoutVars>
      </dgm:prSet>
      <dgm:spPr/>
    </dgm:pt>
    <dgm:pt modelId="{C911C011-7A73-4DDE-B4F7-62C155DFDA6A}" type="pres">
      <dgm:prSet presAssocID="{AA0C8E9C-8268-46DB-958B-00577D8442E8}" presName="sibTrans" presStyleCnt="0"/>
      <dgm:spPr/>
    </dgm:pt>
    <dgm:pt modelId="{3F2AD5AF-89CB-43F8-8247-CE98C1F0840C}" type="pres">
      <dgm:prSet presAssocID="{FC83417B-2191-448F-B3F0-EEFDB1F150A2}" presName="compNode" presStyleCnt="0"/>
      <dgm:spPr/>
    </dgm:pt>
    <dgm:pt modelId="{5641D2D5-9FD0-4A92-BFC8-824EFF70C6EF}" type="pres">
      <dgm:prSet presAssocID="{FC83417B-2191-448F-B3F0-EEFDB1F150A2}" presName="bgRect" presStyleLbl="bgShp" presStyleIdx="1" presStyleCnt="4"/>
      <dgm:spPr/>
    </dgm:pt>
    <dgm:pt modelId="{28DCF8F9-BEA3-4818-8F52-F4168494A4C5}" type="pres">
      <dgm:prSet presAssocID="{FC83417B-2191-448F-B3F0-EEFDB1F150A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7E33C288-E506-40F4-9A8F-740FC9197EC9}" type="pres">
      <dgm:prSet presAssocID="{FC83417B-2191-448F-B3F0-EEFDB1F150A2}" presName="spaceRect" presStyleCnt="0"/>
      <dgm:spPr/>
    </dgm:pt>
    <dgm:pt modelId="{753F8299-C5AA-4D3C-A061-B5C06DE0FD01}" type="pres">
      <dgm:prSet presAssocID="{FC83417B-2191-448F-B3F0-EEFDB1F150A2}" presName="parTx" presStyleLbl="revTx" presStyleIdx="1" presStyleCnt="4">
        <dgm:presLayoutVars>
          <dgm:chMax val="0"/>
          <dgm:chPref val="0"/>
        </dgm:presLayoutVars>
      </dgm:prSet>
      <dgm:spPr/>
    </dgm:pt>
    <dgm:pt modelId="{5DF02E7B-F48E-4BE5-8D92-27A65FAEA334}" type="pres">
      <dgm:prSet presAssocID="{76305C79-EEB9-4879-87F4-41B60528BA29}" presName="sibTrans" presStyleCnt="0"/>
      <dgm:spPr/>
    </dgm:pt>
    <dgm:pt modelId="{A4929AF8-2329-4C33-A05F-53A09909D48E}" type="pres">
      <dgm:prSet presAssocID="{5FB2BDC8-B00B-4470-A2DE-56D905ECC8FE}" presName="compNode" presStyleCnt="0"/>
      <dgm:spPr/>
    </dgm:pt>
    <dgm:pt modelId="{DEA37F25-D038-4285-9213-2F1E143072F2}" type="pres">
      <dgm:prSet presAssocID="{5FB2BDC8-B00B-4470-A2DE-56D905ECC8FE}" presName="bgRect" presStyleLbl="bgShp" presStyleIdx="2" presStyleCnt="4"/>
      <dgm:spPr/>
    </dgm:pt>
    <dgm:pt modelId="{A19A95BF-F5EB-45F7-9B24-6386D6754885}" type="pres">
      <dgm:prSet presAssocID="{5FB2BDC8-B00B-4470-A2DE-56D905ECC8F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6AB8CD6-FF1E-4B46-8197-12AEA8EA6BC2}" type="pres">
      <dgm:prSet presAssocID="{5FB2BDC8-B00B-4470-A2DE-56D905ECC8FE}" presName="spaceRect" presStyleCnt="0"/>
      <dgm:spPr/>
    </dgm:pt>
    <dgm:pt modelId="{8EAE3747-736B-4853-B401-36F24A9CFE44}" type="pres">
      <dgm:prSet presAssocID="{5FB2BDC8-B00B-4470-A2DE-56D905ECC8FE}" presName="parTx" presStyleLbl="revTx" presStyleIdx="2" presStyleCnt="4">
        <dgm:presLayoutVars>
          <dgm:chMax val="0"/>
          <dgm:chPref val="0"/>
        </dgm:presLayoutVars>
      </dgm:prSet>
      <dgm:spPr/>
    </dgm:pt>
    <dgm:pt modelId="{2B9291E3-F12D-48F3-B148-587EA3F3C445}" type="pres">
      <dgm:prSet presAssocID="{6F3F2E2C-D642-4C63-B9E3-580004022142}" presName="sibTrans" presStyleCnt="0"/>
      <dgm:spPr/>
    </dgm:pt>
    <dgm:pt modelId="{320C6917-554D-42C2-AEB9-D6BE2FD4FA2C}" type="pres">
      <dgm:prSet presAssocID="{4B6A21FA-997A-40EB-B41F-A868C94B31E2}" presName="compNode" presStyleCnt="0"/>
      <dgm:spPr/>
    </dgm:pt>
    <dgm:pt modelId="{7D508A8D-D6C1-4F36-82D9-81E801D5A216}" type="pres">
      <dgm:prSet presAssocID="{4B6A21FA-997A-40EB-B41F-A868C94B31E2}" presName="bgRect" presStyleLbl="bgShp" presStyleIdx="3" presStyleCnt="4"/>
      <dgm:spPr/>
    </dgm:pt>
    <dgm:pt modelId="{129D0033-3D3A-47AD-9BD1-84538FE01D70}" type="pres">
      <dgm:prSet presAssocID="{4B6A21FA-997A-40EB-B41F-A868C94B31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656E2EFD-F077-49DC-A987-5719E6573B32}" type="pres">
      <dgm:prSet presAssocID="{4B6A21FA-997A-40EB-B41F-A868C94B31E2}" presName="spaceRect" presStyleCnt="0"/>
      <dgm:spPr/>
    </dgm:pt>
    <dgm:pt modelId="{58492661-F8CF-461B-A30A-8EBE75B692FC}" type="pres">
      <dgm:prSet presAssocID="{4B6A21FA-997A-40EB-B41F-A868C94B31E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760C07-9431-4FE4-A63C-E16D93CC5D18}" srcId="{C6920BF9-3479-4DC4-8A4F-E889CE68AED1}" destId="{FC83417B-2191-448F-B3F0-EEFDB1F150A2}" srcOrd="1" destOrd="0" parTransId="{F070EF3A-8378-440F-B860-24A88A2BBD10}" sibTransId="{76305C79-EEB9-4879-87F4-41B60528BA29}"/>
    <dgm:cxn modelId="{D73D742A-79DE-4C63-9DF5-26BA183C7BFF}" type="presOf" srcId="{DBF4CACC-8C84-4C50-BA56-1E477DBF1E93}" destId="{2913831F-7698-43ED-9783-572CDE2F59FC}" srcOrd="0" destOrd="0" presId="urn:microsoft.com/office/officeart/2018/2/layout/IconVerticalSolidList"/>
    <dgm:cxn modelId="{98EC8748-E17E-44E9-AD69-051F2C49CE5D}" srcId="{C6920BF9-3479-4DC4-8A4F-E889CE68AED1}" destId="{DBF4CACC-8C84-4C50-BA56-1E477DBF1E93}" srcOrd="0" destOrd="0" parTransId="{FD2FB6F5-53C4-4F41-BEFF-70669BC3E4CC}" sibTransId="{AA0C8E9C-8268-46DB-958B-00577D8442E8}"/>
    <dgm:cxn modelId="{2FD0BE4B-9806-4539-A3E7-4280D29660C5}" type="presOf" srcId="{4B6A21FA-997A-40EB-B41F-A868C94B31E2}" destId="{58492661-F8CF-461B-A30A-8EBE75B692FC}" srcOrd="0" destOrd="0" presId="urn:microsoft.com/office/officeart/2018/2/layout/IconVerticalSolidList"/>
    <dgm:cxn modelId="{EE743592-4115-4A96-A874-54C6D6E1C983}" type="presOf" srcId="{5FB2BDC8-B00B-4470-A2DE-56D905ECC8FE}" destId="{8EAE3747-736B-4853-B401-36F24A9CFE44}" srcOrd="0" destOrd="0" presId="urn:microsoft.com/office/officeart/2018/2/layout/IconVerticalSolidList"/>
    <dgm:cxn modelId="{371BBDA0-C18B-42E7-B52A-1D0A4BD12626}" type="presOf" srcId="{FC83417B-2191-448F-B3F0-EEFDB1F150A2}" destId="{753F8299-C5AA-4D3C-A061-B5C06DE0FD01}" srcOrd="0" destOrd="0" presId="urn:microsoft.com/office/officeart/2018/2/layout/IconVerticalSolidList"/>
    <dgm:cxn modelId="{F08852AE-12C9-4DA1-8BC4-68C2405C187C}" srcId="{C6920BF9-3479-4DC4-8A4F-E889CE68AED1}" destId="{5FB2BDC8-B00B-4470-A2DE-56D905ECC8FE}" srcOrd="2" destOrd="0" parTransId="{651BB187-7008-4064-B93A-B7CC507A266F}" sibTransId="{6F3F2E2C-D642-4C63-B9E3-580004022142}"/>
    <dgm:cxn modelId="{F43211BB-BA25-4A2E-92A8-44E00B0C7A39}" type="presOf" srcId="{C6920BF9-3479-4DC4-8A4F-E889CE68AED1}" destId="{719C4303-225D-45AB-BCD2-3140068998A5}" srcOrd="0" destOrd="0" presId="urn:microsoft.com/office/officeart/2018/2/layout/IconVerticalSolidList"/>
    <dgm:cxn modelId="{14FCD7EF-1139-4F08-8CD8-B0AFF8E53940}" srcId="{C6920BF9-3479-4DC4-8A4F-E889CE68AED1}" destId="{4B6A21FA-997A-40EB-B41F-A868C94B31E2}" srcOrd="3" destOrd="0" parTransId="{500A8BA8-A5FC-4455-809F-8520CD0248CB}" sibTransId="{BE7A33D3-7BCC-4B8C-B084-17C7875AEC56}"/>
    <dgm:cxn modelId="{6D557556-325C-4CDD-A266-1B67655D116C}" type="presParOf" srcId="{719C4303-225D-45AB-BCD2-3140068998A5}" destId="{880857AC-F063-4D00-9C47-993FD6DD2601}" srcOrd="0" destOrd="0" presId="urn:microsoft.com/office/officeart/2018/2/layout/IconVerticalSolidList"/>
    <dgm:cxn modelId="{43DE1641-54B5-4712-9C90-849F9CC1FA05}" type="presParOf" srcId="{880857AC-F063-4D00-9C47-993FD6DD2601}" destId="{0A9FF4D8-D56B-44E1-BA4F-7656624C008B}" srcOrd="0" destOrd="0" presId="urn:microsoft.com/office/officeart/2018/2/layout/IconVerticalSolidList"/>
    <dgm:cxn modelId="{BD35BDF8-26FF-4B91-BCC5-C4E1FD5B9588}" type="presParOf" srcId="{880857AC-F063-4D00-9C47-993FD6DD2601}" destId="{58172BC1-2CD9-4F32-92E2-09DF3DC1A3CD}" srcOrd="1" destOrd="0" presId="urn:microsoft.com/office/officeart/2018/2/layout/IconVerticalSolidList"/>
    <dgm:cxn modelId="{B89F7DF7-007D-48C1-BC0F-C1B80E82D137}" type="presParOf" srcId="{880857AC-F063-4D00-9C47-993FD6DD2601}" destId="{4002FC8A-DE7C-4245-BE14-C762335F0FCD}" srcOrd="2" destOrd="0" presId="urn:microsoft.com/office/officeart/2018/2/layout/IconVerticalSolidList"/>
    <dgm:cxn modelId="{43A4A728-F4CC-4896-B400-E2B6E81AF655}" type="presParOf" srcId="{880857AC-F063-4D00-9C47-993FD6DD2601}" destId="{2913831F-7698-43ED-9783-572CDE2F59FC}" srcOrd="3" destOrd="0" presId="urn:microsoft.com/office/officeart/2018/2/layout/IconVerticalSolidList"/>
    <dgm:cxn modelId="{5BB8A4F1-1AA7-400B-A2E1-0FA04BA4220E}" type="presParOf" srcId="{719C4303-225D-45AB-BCD2-3140068998A5}" destId="{C911C011-7A73-4DDE-B4F7-62C155DFDA6A}" srcOrd="1" destOrd="0" presId="urn:microsoft.com/office/officeart/2018/2/layout/IconVerticalSolidList"/>
    <dgm:cxn modelId="{65A72A0E-AE66-47A7-BE92-D78784AA1189}" type="presParOf" srcId="{719C4303-225D-45AB-BCD2-3140068998A5}" destId="{3F2AD5AF-89CB-43F8-8247-CE98C1F0840C}" srcOrd="2" destOrd="0" presId="urn:microsoft.com/office/officeart/2018/2/layout/IconVerticalSolidList"/>
    <dgm:cxn modelId="{F033ACFA-E736-417A-AB7F-8AD202227693}" type="presParOf" srcId="{3F2AD5AF-89CB-43F8-8247-CE98C1F0840C}" destId="{5641D2D5-9FD0-4A92-BFC8-824EFF70C6EF}" srcOrd="0" destOrd="0" presId="urn:microsoft.com/office/officeart/2018/2/layout/IconVerticalSolidList"/>
    <dgm:cxn modelId="{E2862424-76E5-4326-83EB-DA245D8A9AC6}" type="presParOf" srcId="{3F2AD5AF-89CB-43F8-8247-CE98C1F0840C}" destId="{28DCF8F9-BEA3-4818-8F52-F4168494A4C5}" srcOrd="1" destOrd="0" presId="urn:microsoft.com/office/officeart/2018/2/layout/IconVerticalSolidList"/>
    <dgm:cxn modelId="{2517C8BD-2802-40F1-9158-A0027FA3911E}" type="presParOf" srcId="{3F2AD5AF-89CB-43F8-8247-CE98C1F0840C}" destId="{7E33C288-E506-40F4-9A8F-740FC9197EC9}" srcOrd="2" destOrd="0" presId="urn:microsoft.com/office/officeart/2018/2/layout/IconVerticalSolidList"/>
    <dgm:cxn modelId="{B4B224C2-F371-4FA4-9F39-C690401BCAEB}" type="presParOf" srcId="{3F2AD5AF-89CB-43F8-8247-CE98C1F0840C}" destId="{753F8299-C5AA-4D3C-A061-B5C06DE0FD01}" srcOrd="3" destOrd="0" presId="urn:microsoft.com/office/officeart/2018/2/layout/IconVerticalSolidList"/>
    <dgm:cxn modelId="{95E495B0-AE13-4B18-931C-DFEFE0B5FB37}" type="presParOf" srcId="{719C4303-225D-45AB-BCD2-3140068998A5}" destId="{5DF02E7B-F48E-4BE5-8D92-27A65FAEA334}" srcOrd="3" destOrd="0" presId="urn:microsoft.com/office/officeart/2018/2/layout/IconVerticalSolidList"/>
    <dgm:cxn modelId="{B84C52F5-662D-4DA3-9B3C-7892E37E4F9C}" type="presParOf" srcId="{719C4303-225D-45AB-BCD2-3140068998A5}" destId="{A4929AF8-2329-4C33-A05F-53A09909D48E}" srcOrd="4" destOrd="0" presId="urn:microsoft.com/office/officeart/2018/2/layout/IconVerticalSolidList"/>
    <dgm:cxn modelId="{4DA1810E-03E9-4DED-BDCE-68C09B2D5B08}" type="presParOf" srcId="{A4929AF8-2329-4C33-A05F-53A09909D48E}" destId="{DEA37F25-D038-4285-9213-2F1E143072F2}" srcOrd="0" destOrd="0" presId="urn:microsoft.com/office/officeart/2018/2/layout/IconVerticalSolidList"/>
    <dgm:cxn modelId="{81E58ED2-E424-4E9A-ADC2-6EF475BF7EE9}" type="presParOf" srcId="{A4929AF8-2329-4C33-A05F-53A09909D48E}" destId="{A19A95BF-F5EB-45F7-9B24-6386D6754885}" srcOrd="1" destOrd="0" presId="urn:microsoft.com/office/officeart/2018/2/layout/IconVerticalSolidList"/>
    <dgm:cxn modelId="{E35946E3-F5AC-46E4-8778-FBB28BAE7284}" type="presParOf" srcId="{A4929AF8-2329-4C33-A05F-53A09909D48E}" destId="{66AB8CD6-FF1E-4B46-8197-12AEA8EA6BC2}" srcOrd="2" destOrd="0" presId="urn:microsoft.com/office/officeart/2018/2/layout/IconVerticalSolidList"/>
    <dgm:cxn modelId="{605C72CB-CEFA-4D3A-9681-65A0848EDA37}" type="presParOf" srcId="{A4929AF8-2329-4C33-A05F-53A09909D48E}" destId="{8EAE3747-736B-4853-B401-36F24A9CFE44}" srcOrd="3" destOrd="0" presId="urn:microsoft.com/office/officeart/2018/2/layout/IconVerticalSolidList"/>
    <dgm:cxn modelId="{B0C06A4D-D090-43DA-B414-CC3BD770B035}" type="presParOf" srcId="{719C4303-225D-45AB-BCD2-3140068998A5}" destId="{2B9291E3-F12D-48F3-B148-587EA3F3C445}" srcOrd="5" destOrd="0" presId="urn:microsoft.com/office/officeart/2018/2/layout/IconVerticalSolidList"/>
    <dgm:cxn modelId="{88C05C5B-6021-41D9-9427-D8978A97B0BF}" type="presParOf" srcId="{719C4303-225D-45AB-BCD2-3140068998A5}" destId="{320C6917-554D-42C2-AEB9-D6BE2FD4FA2C}" srcOrd="6" destOrd="0" presId="urn:microsoft.com/office/officeart/2018/2/layout/IconVerticalSolidList"/>
    <dgm:cxn modelId="{763A3CD2-85FD-4825-9940-D63E7711EFED}" type="presParOf" srcId="{320C6917-554D-42C2-AEB9-D6BE2FD4FA2C}" destId="{7D508A8D-D6C1-4F36-82D9-81E801D5A216}" srcOrd="0" destOrd="0" presId="urn:microsoft.com/office/officeart/2018/2/layout/IconVerticalSolidList"/>
    <dgm:cxn modelId="{FBF45901-DB52-4BBD-A7EE-73989A2D9E30}" type="presParOf" srcId="{320C6917-554D-42C2-AEB9-D6BE2FD4FA2C}" destId="{129D0033-3D3A-47AD-9BD1-84538FE01D70}" srcOrd="1" destOrd="0" presId="urn:microsoft.com/office/officeart/2018/2/layout/IconVerticalSolidList"/>
    <dgm:cxn modelId="{1C182F6E-EF7B-424C-883C-CA04C6DDC2AC}" type="presParOf" srcId="{320C6917-554D-42C2-AEB9-D6BE2FD4FA2C}" destId="{656E2EFD-F077-49DC-A987-5719E6573B32}" srcOrd="2" destOrd="0" presId="urn:microsoft.com/office/officeart/2018/2/layout/IconVerticalSolidList"/>
    <dgm:cxn modelId="{998EE73C-9DE7-4D8F-A5A9-D266DD339964}" type="presParOf" srcId="{320C6917-554D-42C2-AEB9-D6BE2FD4FA2C}" destId="{58492661-F8CF-461B-A30A-8EBE75B692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453B77-91B9-4B38-9CEC-4F1067354A3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55BEDA5-FE98-4010-8D13-C24BCE7E5063}">
      <dgm:prSet/>
      <dgm:spPr/>
      <dgm:t>
        <a:bodyPr/>
        <a:lstStyle/>
        <a:p>
          <a:r>
            <a:rPr lang="en-US" b="0" i="0"/>
            <a:t>Stay humble </a:t>
          </a:r>
          <a:endParaRPr lang="en-US"/>
        </a:p>
      </dgm:t>
    </dgm:pt>
    <dgm:pt modelId="{3A9F2659-C77D-4C66-BA91-FB97445CB027}" type="parTrans" cxnId="{F1BEE3FD-89BB-4A42-B797-7B0A1F596ED4}">
      <dgm:prSet/>
      <dgm:spPr/>
      <dgm:t>
        <a:bodyPr/>
        <a:lstStyle/>
        <a:p>
          <a:endParaRPr lang="en-US"/>
        </a:p>
      </dgm:t>
    </dgm:pt>
    <dgm:pt modelId="{E83ABD7E-0B2D-4706-A64D-F361D415815F}" type="sibTrans" cxnId="{F1BEE3FD-89BB-4A42-B797-7B0A1F596ED4}">
      <dgm:prSet/>
      <dgm:spPr/>
      <dgm:t>
        <a:bodyPr/>
        <a:lstStyle/>
        <a:p>
          <a:endParaRPr lang="en-US"/>
        </a:p>
      </dgm:t>
    </dgm:pt>
    <dgm:pt modelId="{FFA906CC-CE7E-4A98-B1FF-949585C9E6D2}">
      <dgm:prSet/>
      <dgm:spPr/>
      <dgm:t>
        <a:bodyPr/>
        <a:lstStyle/>
        <a:p>
          <a:r>
            <a:rPr lang="en-US" b="0" i="0"/>
            <a:t>Adaptability </a:t>
          </a:r>
          <a:endParaRPr lang="en-US"/>
        </a:p>
      </dgm:t>
    </dgm:pt>
    <dgm:pt modelId="{1D3CE1C4-C2E3-4C7A-A162-ED3F9B3156BE}" type="parTrans" cxnId="{ADBF0810-1956-461A-B7D9-8C6BA97C2B04}">
      <dgm:prSet/>
      <dgm:spPr/>
      <dgm:t>
        <a:bodyPr/>
        <a:lstStyle/>
        <a:p>
          <a:endParaRPr lang="en-US"/>
        </a:p>
      </dgm:t>
    </dgm:pt>
    <dgm:pt modelId="{D8D48AAF-A23F-4A02-850B-2B49DB5329CB}" type="sibTrans" cxnId="{ADBF0810-1956-461A-B7D9-8C6BA97C2B04}">
      <dgm:prSet/>
      <dgm:spPr/>
      <dgm:t>
        <a:bodyPr/>
        <a:lstStyle/>
        <a:p>
          <a:endParaRPr lang="en-US"/>
        </a:p>
      </dgm:t>
    </dgm:pt>
    <dgm:pt modelId="{4F20CA67-46EF-4F01-82CF-401B60544AAA}">
      <dgm:prSet/>
      <dgm:spPr/>
      <dgm:t>
        <a:bodyPr/>
        <a:lstStyle/>
        <a:p>
          <a:r>
            <a:rPr lang="en-US" b="0" i="0"/>
            <a:t>Open-minded </a:t>
          </a:r>
          <a:endParaRPr lang="en-US"/>
        </a:p>
      </dgm:t>
    </dgm:pt>
    <dgm:pt modelId="{7A4C5EC1-5E68-476A-8B06-C8DF05DFABC9}" type="parTrans" cxnId="{D32C1CDC-2DF6-462A-AD03-D005EED673BD}">
      <dgm:prSet/>
      <dgm:spPr/>
      <dgm:t>
        <a:bodyPr/>
        <a:lstStyle/>
        <a:p>
          <a:endParaRPr lang="en-US"/>
        </a:p>
      </dgm:t>
    </dgm:pt>
    <dgm:pt modelId="{9EA43F39-80F3-4679-A561-3E324CA3D9CF}" type="sibTrans" cxnId="{D32C1CDC-2DF6-462A-AD03-D005EED673BD}">
      <dgm:prSet/>
      <dgm:spPr/>
      <dgm:t>
        <a:bodyPr/>
        <a:lstStyle/>
        <a:p>
          <a:endParaRPr lang="en-US"/>
        </a:p>
      </dgm:t>
    </dgm:pt>
    <dgm:pt modelId="{3F61A9A1-F394-4FCC-9567-D40B55ECC329}">
      <dgm:prSet/>
      <dgm:spPr/>
      <dgm:t>
        <a:bodyPr/>
        <a:lstStyle/>
        <a:p>
          <a:r>
            <a:rPr lang="en-US" b="0" i="0"/>
            <a:t>Ambition </a:t>
          </a:r>
          <a:endParaRPr lang="en-US"/>
        </a:p>
      </dgm:t>
    </dgm:pt>
    <dgm:pt modelId="{FAE00C18-2D8A-4985-8454-825E62105485}" type="parTrans" cxnId="{F57D292D-39B2-4E91-A96E-AD5DBA605850}">
      <dgm:prSet/>
      <dgm:spPr/>
      <dgm:t>
        <a:bodyPr/>
        <a:lstStyle/>
        <a:p>
          <a:endParaRPr lang="en-US"/>
        </a:p>
      </dgm:t>
    </dgm:pt>
    <dgm:pt modelId="{7C78C96D-008D-4DC9-9E03-D1541351B430}" type="sibTrans" cxnId="{F57D292D-39B2-4E91-A96E-AD5DBA605850}">
      <dgm:prSet/>
      <dgm:spPr/>
      <dgm:t>
        <a:bodyPr/>
        <a:lstStyle/>
        <a:p>
          <a:endParaRPr lang="en-US"/>
        </a:p>
      </dgm:t>
    </dgm:pt>
    <dgm:pt modelId="{AE1BF94B-5D30-4E25-9E32-908277B1F5EA}">
      <dgm:prSet/>
      <dgm:spPr/>
      <dgm:t>
        <a:bodyPr/>
        <a:lstStyle/>
        <a:p>
          <a:r>
            <a:rPr lang="en-US" b="0" i="0"/>
            <a:t>Efficience</a:t>
          </a:r>
          <a:endParaRPr lang="en-US"/>
        </a:p>
      </dgm:t>
    </dgm:pt>
    <dgm:pt modelId="{17466100-4B06-433C-B28F-BB50AF8BBFAF}" type="parTrans" cxnId="{424F3F56-A781-4916-B9BC-6F1CCB946CD9}">
      <dgm:prSet/>
      <dgm:spPr/>
      <dgm:t>
        <a:bodyPr/>
        <a:lstStyle/>
        <a:p>
          <a:endParaRPr lang="en-US"/>
        </a:p>
      </dgm:t>
    </dgm:pt>
    <dgm:pt modelId="{0046F104-9952-455E-9788-A95B190EE171}" type="sibTrans" cxnId="{424F3F56-A781-4916-B9BC-6F1CCB946CD9}">
      <dgm:prSet/>
      <dgm:spPr/>
      <dgm:t>
        <a:bodyPr/>
        <a:lstStyle/>
        <a:p>
          <a:endParaRPr lang="en-US"/>
        </a:p>
      </dgm:t>
    </dgm:pt>
    <dgm:pt modelId="{D79BFB9F-A358-4B9E-AE3A-664B3A48B226}" type="pres">
      <dgm:prSet presAssocID="{89453B77-91B9-4B38-9CEC-4F1067354A30}" presName="diagram" presStyleCnt="0">
        <dgm:presLayoutVars>
          <dgm:dir/>
          <dgm:resizeHandles val="exact"/>
        </dgm:presLayoutVars>
      </dgm:prSet>
      <dgm:spPr/>
    </dgm:pt>
    <dgm:pt modelId="{7148207E-3FE5-4938-8957-AD01A4A84870}" type="pres">
      <dgm:prSet presAssocID="{E55BEDA5-FE98-4010-8D13-C24BCE7E5063}" presName="node" presStyleLbl="node1" presStyleIdx="0" presStyleCnt="5">
        <dgm:presLayoutVars>
          <dgm:bulletEnabled val="1"/>
        </dgm:presLayoutVars>
      </dgm:prSet>
      <dgm:spPr/>
    </dgm:pt>
    <dgm:pt modelId="{F08BD3AC-3F21-4B0C-A97C-4A0F7D0431C9}" type="pres">
      <dgm:prSet presAssocID="{E83ABD7E-0B2D-4706-A64D-F361D415815F}" presName="sibTrans" presStyleCnt="0"/>
      <dgm:spPr/>
    </dgm:pt>
    <dgm:pt modelId="{E319BFA8-3938-43D8-9861-732010AB0690}" type="pres">
      <dgm:prSet presAssocID="{FFA906CC-CE7E-4A98-B1FF-949585C9E6D2}" presName="node" presStyleLbl="node1" presStyleIdx="1" presStyleCnt="5">
        <dgm:presLayoutVars>
          <dgm:bulletEnabled val="1"/>
        </dgm:presLayoutVars>
      </dgm:prSet>
      <dgm:spPr/>
    </dgm:pt>
    <dgm:pt modelId="{F4BFD1EB-BE14-4304-BB78-9086BC4AC593}" type="pres">
      <dgm:prSet presAssocID="{D8D48AAF-A23F-4A02-850B-2B49DB5329CB}" presName="sibTrans" presStyleCnt="0"/>
      <dgm:spPr/>
    </dgm:pt>
    <dgm:pt modelId="{46434331-D286-45FD-B662-2BA95B593453}" type="pres">
      <dgm:prSet presAssocID="{4F20CA67-46EF-4F01-82CF-401B60544AAA}" presName="node" presStyleLbl="node1" presStyleIdx="2" presStyleCnt="5">
        <dgm:presLayoutVars>
          <dgm:bulletEnabled val="1"/>
        </dgm:presLayoutVars>
      </dgm:prSet>
      <dgm:spPr/>
    </dgm:pt>
    <dgm:pt modelId="{06D34B39-7E37-42DC-B280-8A9823639920}" type="pres">
      <dgm:prSet presAssocID="{9EA43F39-80F3-4679-A561-3E324CA3D9CF}" presName="sibTrans" presStyleCnt="0"/>
      <dgm:spPr/>
    </dgm:pt>
    <dgm:pt modelId="{1862373E-3B0D-4A54-8E14-4E5B3F809618}" type="pres">
      <dgm:prSet presAssocID="{3F61A9A1-F394-4FCC-9567-D40B55ECC329}" presName="node" presStyleLbl="node1" presStyleIdx="3" presStyleCnt="5">
        <dgm:presLayoutVars>
          <dgm:bulletEnabled val="1"/>
        </dgm:presLayoutVars>
      </dgm:prSet>
      <dgm:spPr/>
    </dgm:pt>
    <dgm:pt modelId="{84F2571D-2DDB-499A-8922-20E721BDCA2F}" type="pres">
      <dgm:prSet presAssocID="{7C78C96D-008D-4DC9-9E03-D1541351B430}" presName="sibTrans" presStyleCnt="0"/>
      <dgm:spPr/>
    </dgm:pt>
    <dgm:pt modelId="{9BFFEBAD-A78C-47CD-9A98-2A787E0332BF}" type="pres">
      <dgm:prSet presAssocID="{AE1BF94B-5D30-4E25-9E32-908277B1F5EA}" presName="node" presStyleLbl="node1" presStyleIdx="4" presStyleCnt="5">
        <dgm:presLayoutVars>
          <dgm:bulletEnabled val="1"/>
        </dgm:presLayoutVars>
      </dgm:prSet>
      <dgm:spPr/>
    </dgm:pt>
  </dgm:ptLst>
  <dgm:cxnLst>
    <dgm:cxn modelId="{40C4F50C-768C-4B8C-A3B3-89569918C3FD}" type="presOf" srcId="{AE1BF94B-5D30-4E25-9E32-908277B1F5EA}" destId="{9BFFEBAD-A78C-47CD-9A98-2A787E0332BF}" srcOrd="0" destOrd="0" presId="urn:microsoft.com/office/officeart/2005/8/layout/default"/>
    <dgm:cxn modelId="{ADBF0810-1956-461A-B7D9-8C6BA97C2B04}" srcId="{89453B77-91B9-4B38-9CEC-4F1067354A30}" destId="{FFA906CC-CE7E-4A98-B1FF-949585C9E6D2}" srcOrd="1" destOrd="0" parTransId="{1D3CE1C4-C2E3-4C7A-A162-ED3F9B3156BE}" sibTransId="{D8D48AAF-A23F-4A02-850B-2B49DB5329CB}"/>
    <dgm:cxn modelId="{F57D292D-39B2-4E91-A96E-AD5DBA605850}" srcId="{89453B77-91B9-4B38-9CEC-4F1067354A30}" destId="{3F61A9A1-F394-4FCC-9567-D40B55ECC329}" srcOrd="3" destOrd="0" parTransId="{FAE00C18-2D8A-4985-8454-825E62105485}" sibTransId="{7C78C96D-008D-4DC9-9E03-D1541351B430}"/>
    <dgm:cxn modelId="{424F3F56-A781-4916-B9BC-6F1CCB946CD9}" srcId="{89453B77-91B9-4B38-9CEC-4F1067354A30}" destId="{AE1BF94B-5D30-4E25-9E32-908277B1F5EA}" srcOrd="4" destOrd="0" parTransId="{17466100-4B06-433C-B28F-BB50AF8BBFAF}" sibTransId="{0046F104-9952-455E-9788-A95B190EE171}"/>
    <dgm:cxn modelId="{C925FA94-497A-4B79-9191-E775FFCA648F}" type="presOf" srcId="{E55BEDA5-FE98-4010-8D13-C24BCE7E5063}" destId="{7148207E-3FE5-4938-8957-AD01A4A84870}" srcOrd="0" destOrd="0" presId="urn:microsoft.com/office/officeart/2005/8/layout/default"/>
    <dgm:cxn modelId="{A46D679C-EF69-4BED-BE4A-5FAF6079D296}" type="presOf" srcId="{89453B77-91B9-4B38-9CEC-4F1067354A30}" destId="{D79BFB9F-A358-4B9E-AE3A-664B3A48B226}" srcOrd="0" destOrd="0" presId="urn:microsoft.com/office/officeart/2005/8/layout/default"/>
    <dgm:cxn modelId="{D32C1CDC-2DF6-462A-AD03-D005EED673BD}" srcId="{89453B77-91B9-4B38-9CEC-4F1067354A30}" destId="{4F20CA67-46EF-4F01-82CF-401B60544AAA}" srcOrd="2" destOrd="0" parTransId="{7A4C5EC1-5E68-476A-8B06-C8DF05DFABC9}" sibTransId="{9EA43F39-80F3-4679-A561-3E324CA3D9CF}"/>
    <dgm:cxn modelId="{9242CEE8-7F60-4738-936C-88F0CE81E65B}" type="presOf" srcId="{3F61A9A1-F394-4FCC-9567-D40B55ECC329}" destId="{1862373E-3B0D-4A54-8E14-4E5B3F809618}" srcOrd="0" destOrd="0" presId="urn:microsoft.com/office/officeart/2005/8/layout/default"/>
    <dgm:cxn modelId="{D9332DE9-6C04-4868-822A-ED493912B2B8}" type="presOf" srcId="{FFA906CC-CE7E-4A98-B1FF-949585C9E6D2}" destId="{E319BFA8-3938-43D8-9861-732010AB0690}" srcOrd="0" destOrd="0" presId="urn:microsoft.com/office/officeart/2005/8/layout/default"/>
    <dgm:cxn modelId="{754A83F2-3881-4957-9DBC-EDBDCCB7C2A1}" type="presOf" srcId="{4F20CA67-46EF-4F01-82CF-401B60544AAA}" destId="{46434331-D286-45FD-B662-2BA95B593453}" srcOrd="0" destOrd="0" presId="urn:microsoft.com/office/officeart/2005/8/layout/default"/>
    <dgm:cxn modelId="{F1BEE3FD-89BB-4A42-B797-7B0A1F596ED4}" srcId="{89453B77-91B9-4B38-9CEC-4F1067354A30}" destId="{E55BEDA5-FE98-4010-8D13-C24BCE7E5063}" srcOrd="0" destOrd="0" parTransId="{3A9F2659-C77D-4C66-BA91-FB97445CB027}" sibTransId="{E83ABD7E-0B2D-4706-A64D-F361D415815F}"/>
    <dgm:cxn modelId="{471A524F-41DF-42CE-BE23-73FD5C9B34CB}" type="presParOf" srcId="{D79BFB9F-A358-4B9E-AE3A-664B3A48B226}" destId="{7148207E-3FE5-4938-8957-AD01A4A84870}" srcOrd="0" destOrd="0" presId="urn:microsoft.com/office/officeart/2005/8/layout/default"/>
    <dgm:cxn modelId="{70066190-766B-45ED-8646-3D8BC7C08C89}" type="presParOf" srcId="{D79BFB9F-A358-4B9E-AE3A-664B3A48B226}" destId="{F08BD3AC-3F21-4B0C-A97C-4A0F7D0431C9}" srcOrd="1" destOrd="0" presId="urn:microsoft.com/office/officeart/2005/8/layout/default"/>
    <dgm:cxn modelId="{4D876750-BA8C-42A4-9099-CCB74029D5D5}" type="presParOf" srcId="{D79BFB9F-A358-4B9E-AE3A-664B3A48B226}" destId="{E319BFA8-3938-43D8-9861-732010AB0690}" srcOrd="2" destOrd="0" presId="urn:microsoft.com/office/officeart/2005/8/layout/default"/>
    <dgm:cxn modelId="{DA9836E2-8BCD-46C0-9153-0178A4A4F801}" type="presParOf" srcId="{D79BFB9F-A358-4B9E-AE3A-664B3A48B226}" destId="{F4BFD1EB-BE14-4304-BB78-9086BC4AC593}" srcOrd="3" destOrd="0" presId="urn:microsoft.com/office/officeart/2005/8/layout/default"/>
    <dgm:cxn modelId="{816A662B-52D6-4AB7-841C-1D06EE3D9C96}" type="presParOf" srcId="{D79BFB9F-A358-4B9E-AE3A-664B3A48B226}" destId="{46434331-D286-45FD-B662-2BA95B593453}" srcOrd="4" destOrd="0" presId="urn:microsoft.com/office/officeart/2005/8/layout/default"/>
    <dgm:cxn modelId="{AC66635A-8A8F-41E6-A171-4A5525E84696}" type="presParOf" srcId="{D79BFB9F-A358-4B9E-AE3A-664B3A48B226}" destId="{06D34B39-7E37-42DC-B280-8A9823639920}" srcOrd="5" destOrd="0" presId="urn:microsoft.com/office/officeart/2005/8/layout/default"/>
    <dgm:cxn modelId="{46090F6D-A6BA-4C29-A1F0-54C970A46A51}" type="presParOf" srcId="{D79BFB9F-A358-4B9E-AE3A-664B3A48B226}" destId="{1862373E-3B0D-4A54-8E14-4E5B3F809618}" srcOrd="6" destOrd="0" presId="urn:microsoft.com/office/officeart/2005/8/layout/default"/>
    <dgm:cxn modelId="{8D2720F6-DD0F-47A5-8507-C23B8D1A08EA}" type="presParOf" srcId="{D79BFB9F-A358-4B9E-AE3A-664B3A48B226}" destId="{84F2571D-2DDB-499A-8922-20E721BDCA2F}" srcOrd="7" destOrd="0" presId="urn:microsoft.com/office/officeart/2005/8/layout/default"/>
    <dgm:cxn modelId="{4C238D52-5BA8-454A-AEFE-58E6E9D0386B}" type="presParOf" srcId="{D79BFB9F-A358-4B9E-AE3A-664B3A48B226}" destId="{9BFFEBAD-A78C-47CD-9A98-2A787E0332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3C0A32-1286-4285-A8AE-FAAA816360E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04D8740-DBF2-4DB8-9ED3-62B8A3ECEA6B}">
      <dgm:prSet/>
      <dgm:spPr/>
      <dgm:t>
        <a:bodyPr/>
        <a:lstStyle/>
        <a:p>
          <a:pPr rtl="0"/>
          <a:r>
            <a:rPr lang="en-US" b="0" i="0"/>
            <a:t>Authority</a:t>
          </a:r>
          <a:r>
            <a:rPr lang="en-US" b="0" i="0">
              <a:latin typeface="Seaford Display"/>
            </a:rPr>
            <a:t> </a:t>
          </a:r>
          <a:endParaRPr lang="en-US"/>
        </a:p>
      </dgm:t>
    </dgm:pt>
    <dgm:pt modelId="{A5495330-97EF-45D2-BF4E-B8BCDD2A39FD}" type="parTrans" cxnId="{0BBA409B-0F73-4E65-8040-BA03CC300670}">
      <dgm:prSet/>
      <dgm:spPr/>
      <dgm:t>
        <a:bodyPr/>
        <a:lstStyle/>
        <a:p>
          <a:endParaRPr lang="en-US"/>
        </a:p>
      </dgm:t>
    </dgm:pt>
    <dgm:pt modelId="{68D73AE4-D0C9-4147-AEF9-780E74EDCE33}" type="sibTrans" cxnId="{0BBA409B-0F73-4E65-8040-BA03CC300670}">
      <dgm:prSet/>
      <dgm:spPr/>
      <dgm:t>
        <a:bodyPr/>
        <a:lstStyle/>
        <a:p>
          <a:endParaRPr lang="en-US"/>
        </a:p>
      </dgm:t>
    </dgm:pt>
    <dgm:pt modelId="{25B06722-7440-43B3-A9B7-E1013798BF15}">
      <dgm:prSet/>
      <dgm:spPr/>
      <dgm:t>
        <a:bodyPr/>
        <a:lstStyle/>
        <a:p>
          <a:pPr rtl="0"/>
          <a:r>
            <a:rPr lang="en-US" b="0" i="0"/>
            <a:t>Responsibility</a:t>
          </a:r>
          <a:r>
            <a:rPr lang="en-US" b="0" i="0">
              <a:latin typeface="Seaford Display"/>
            </a:rPr>
            <a:t> </a:t>
          </a:r>
          <a:endParaRPr lang="en-US"/>
        </a:p>
      </dgm:t>
    </dgm:pt>
    <dgm:pt modelId="{1E38E693-D44C-43E2-A4DA-48D89CD70ABD}" type="parTrans" cxnId="{DB75A628-D84D-45F2-A7D6-5BCF129A4255}">
      <dgm:prSet/>
      <dgm:spPr/>
      <dgm:t>
        <a:bodyPr/>
        <a:lstStyle/>
        <a:p>
          <a:endParaRPr lang="en-US"/>
        </a:p>
      </dgm:t>
    </dgm:pt>
    <dgm:pt modelId="{FE5568E4-E549-473D-8983-71932AFF6E36}" type="sibTrans" cxnId="{DB75A628-D84D-45F2-A7D6-5BCF129A4255}">
      <dgm:prSet/>
      <dgm:spPr/>
      <dgm:t>
        <a:bodyPr/>
        <a:lstStyle/>
        <a:p>
          <a:endParaRPr lang="en-US"/>
        </a:p>
      </dgm:t>
    </dgm:pt>
    <dgm:pt modelId="{979251E0-6786-4C11-B129-8C40FC81C17A}">
      <dgm:prSet/>
      <dgm:spPr/>
      <dgm:t>
        <a:bodyPr/>
        <a:lstStyle/>
        <a:p>
          <a:pPr rtl="0"/>
          <a:r>
            <a:rPr lang="en-US" b="0" i="0"/>
            <a:t>Unity of command</a:t>
          </a:r>
          <a:r>
            <a:rPr lang="en-US" b="0" i="0">
              <a:latin typeface="Seaford Display"/>
            </a:rPr>
            <a:t> </a:t>
          </a:r>
          <a:endParaRPr lang="en-US"/>
        </a:p>
      </dgm:t>
    </dgm:pt>
    <dgm:pt modelId="{D9DCCAF6-9962-4FEB-8A5D-D6722DB62C2E}" type="parTrans" cxnId="{7FE79386-5B6A-49A8-AD50-16C823C53691}">
      <dgm:prSet/>
      <dgm:spPr/>
      <dgm:t>
        <a:bodyPr/>
        <a:lstStyle/>
        <a:p>
          <a:endParaRPr lang="en-US"/>
        </a:p>
      </dgm:t>
    </dgm:pt>
    <dgm:pt modelId="{7EE9A01F-C95C-4DA0-8E49-88A080AF6217}" type="sibTrans" cxnId="{7FE79386-5B6A-49A8-AD50-16C823C53691}">
      <dgm:prSet/>
      <dgm:spPr/>
      <dgm:t>
        <a:bodyPr/>
        <a:lstStyle/>
        <a:p>
          <a:endParaRPr lang="en-US"/>
        </a:p>
      </dgm:t>
    </dgm:pt>
    <dgm:pt modelId="{7F653BF2-98AB-47F1-B40B-2B0BC1C8D272}">
      <dgm:prSet/>
      <dgm:spPr/>
      <dgm:t>
        <a:bodyPr/>
        <a:lstStyle/>
        <a:p>
          <a:pPr rtl="0"/>
          <a:r>
            <a:rPr lang="en-US" b="0" i="0"/>
            <a:t>Initiative</a:t>
          </a:r>
          <a:r>
            <a:rPr lang="en-US" b="0" i="0">
              <a:latin typeface="Seaford Display"/>
            </a:rPr>
            <a:t> </a:t>
          </a:r>
          <a:endParaRPr lang="en-US"/>
        </a:p>
      </dgm:t>
    </dgm:pt>
    <dgm:pt modelId="{28F17868-779A-461A-AA53-1FA8876139FA}" type="parTrans" cxnId="{F13F70F0-99EE-4E68-AC8A-7AC8878A59C7}">
      <dgm:prSet/>
      <dgm:spPr/>
      <dgm:t>
        <a:bodyPr/>
        <a:lstStyle/>
        <a:p>
          <a:endParaRPr lang="en-US"/>
        </a:p>
      </dgm:t>
    </dgm:pt>
    <dgm:pt modelId="{90937E9B-7DC4-49B0-850E-6436A3E6F721}" type="sibTrans" cxnId="{F13F70F0-99EE-4E68-AC8A-7AC8878A59C7}">
      <dgm:prSet/>
      <dgm:spPr/>
      <dgm:t>
        <a:bodyPr/>
        <a:lstStyle/>
        <a:p>
          <a:endParaRPr lang="en-US"/>
        </a:p>
      </dgm:t>
    </dgm:pt>
    <dgm:pt modelId="{79217C8F-5EB0-4D08-B4A3-1EC11FFFEAE4}">
      <dgm:prSet/>
      <dgm:spPr/>
      <dgm:t>
        <a:bodyPr/>
        <a:lstStyle/>
        <a:p>
          <a:pPr rtl="0"/>
          <a:r>
            <a:rPr lang="en-US" b="0" i="0">
              <a:latin typeface="Seaford Display"/>
            </a:rPr>
            <a:t>High employee</a:t>
          </a:r>
          <a:r>
            <a:rPr lang="en-US">
              <a:latin typeface="Seaford Display"/>
            </a:rPr>
            <a:t> salaries</a:t>
          </a:r>
          <a:endParaRPr lang="en-US"/>
        </a:p>
      </dgm:t>
    </dgm:pt>
    <dgm:pt modelId="{501EDB01-2009-4B8D-A151-583C8F7CADF5}" type="parTrans" cxnId="{7222B34F-0CCD-4E19-84E7-0A5FFE1FCC30}">
      <dgm:prSet/>
      <dgm:spPr/>
      <dgm:t>
        <a:bodyPr/>
        <a:lstStyle/>
        <a:p>
          <a:endParaRPr lang="en-US"/>
        </a:p>
      </dgm:t>
    </dgm:pt>
    <dgm:pt modelId="{D48B448F-368F-49D2-850C-A516411F827E}" type="sibTrans" cxnId="{7222B34F-0CCD-4E19-84E7-0A5FFE1FCC30}">
      <dgm:prSet/>
      <dgm:spPr/>
      <dgm:t>
        <a:bodyPr/>
        <a:lstStyle/>
        <a:p>
          <a:endParaRPr lang="en-US"/>
        </a:p>
      </dgm:t>
    </dgm:pt>
    <dgm:pt modelId="{36630F51-CB1C-48D4-9A7A-74F591A6892C}" type="pres">
      <dgm:prSet presAssocID="{8C3C0A32-1286-4285-A8AE-FAAA816360EE}" presName="outerComposite" presStyleCnt="0">
        <dgm:presLayoutVars>
          <dgm:chMax val="5"/>
          <dgm:dir/>
          <dgm:resizeHandles val="exact"/>
        </dgm:presLayoutVars>
      </dgm:prSet>
      <dgm:spPr/>
    </dgm:pt>
    <dgm:pt modelId="{15B83550-3F34-4EB5-BF05-8C4F22DF7932}" type="pres">
      <dgm:prSet presAssocID="{8C3C0A32-1286-4285-A8AE-FAAA816360EE}" presName="dummyMaxCanvas" presStyleCnt="0">
        <dgm:presLayoutVars/>
      </dgm:prSet>
      <dgm:spPr/>
    </dgm:pt>
    <dgm:pt modelId="{19895893-8916-4455-9579-9593D9D72F0F}" type="pres">
      <dgm:prSet presAssocID="{8C3C0A32-1286-4285-A8AE-FAAA816360EE}" presName="FiveNodes_1" presStyleLbl="node1" presStyleIdx="0" presStyleCnt="5">
        <dgm:presLayoutVars>
          <dgm:bulletEnabled val="1"/>
        </dgm:presLayoutVars>
      </dgm:prSet>
      <dgm:spPr/>
    </dgm:pt>
    <dgm:pt modelId="{AFF5CC37-6E0D-40F7-86F3-84C044D984CE}" type="pres">
      <dgm:prSet presAssocID="{8C3C0A32-1286-4285-A8AE-FAAA816360EE}" presName="FiveNodes_2" presStyleLbl="node1" presStyleIdx="1" presStyleCnt="5">
        <dgm:presLayoutVars>
          <dgm:bulletEnabled val="1"/>
        </dgm:presLayoutVars>
      </dgm:prSet>
      <dgm:spPr/>
    </dgm:pt>
    <dgm:pt modelId="{429DE7A0-BF9A-461E-98D1-6E34303F7BEE}" type="pres">
      <dgm:prSet presAssocID="{8C3C0A32-1286-4285-A8AE-FAAA816360EE}" presName="FiveNodes_3" presStyleLbl="node1" presStyleIdx="2" presStyleCnt="5">
        <dgm:presLayoutVars>
          <dgm:bulletEnabled val="1"/>
        </dgm:presLayoutVars>
      </dgm:prSet>
      <dgm:spPr/>
    </dgm:pt>
    <dgm:pt modelId="{6BBE6EF5-F753-426A-8F46-E225ED68056A}" type="pres">
      <dgm:prSet presAssocID="{8C3C0A32-1286-4285-A8AE-FAAA816360EE}" presName="FiveNodes_4" presStyleLbl="node1" presStyleIdx="3" presStyleCnt="5">
        <dgm:presLayoutVars>
          <dgm:bulletEnabled val="1"/>
        </dgm:presLayoutVars>
      </dgm:prSet>
      <dgm:spPr/>
    </dgm:pt>
    <dgm:pt modelId="{34DCF75B-A819-4449-B22E-83C3F4F863F0}" type="pres">
      <dgm:prSet presAssocID="{8C3C0A32-1286-4285-A8AE-FAAA816360EE}" presName="FiveNodes_5" presStyleLbl="node1" presStyleIdx="4" presStyleCnt="5">
        <dgm:presLayoutVars>
          <dgm:bulletEnabled val="1"/>
        </dgm:presLayoutVars>
      </dgm:prSet>
      <dgm:spPr/>
    </dgm:pt>
    <dgm:pt modelId="{63ACDCAB-3206-47EC-A4A4-C62A65F1E321}" type="pres">
      <dgm:prSet presAssocID="{8C3C0A32-1286-4285-A8AE-FAAA816360EE}" presName="FiveConn_1-2" presStyleLbl="fgAccFollowNode1" presStyleIdx="0" presStyleCnt="4">
        <dgm:presLayoutVars>
          <dgm:bulletEnabled val="1"/>
        </dgm:presLayoutVars>
      </dgm:prSet>
      <dgm:spPr/>
    </dgm:pt>
    <dgm:pt modelId="{6B38E3C1-C222-4DEA-B571-C72AB4611E1F}" type="pres">
      <dgm:prSet presAssocID="{8C3C0A32-1286-4285-A8AE-FAAA816360EE}" presName="FiveConn_2-3" presStyleLbl="fgAccFollowNode1" presStyleIdx="1" presStyleCnt="4">
        <dgm:presLayoutVars>
          <dgm:bulletEnabled val="1"/>
        </dgm:presLayoutVars>
      </dgm:prSet>
      <dgm:spPr/>
    </dgm:pt>
    <dgm:pt modelId="{0BD04EF0-CDE6-421B-8225-8AFC8B1E2E38}" type="pres">
      <dgm:prSet presAssocID="{8C3C0A32-1286-4285-A8AE-FAAA816360EE}" presName="FiveConn_3-4" presStyleLbl="fgAccFollowNode1" presStyleIdx="2" presStyleCnt="4">
        <dgm:presLayoutVars>
          <dgm:bulletEnabled val="1"/>
        </dgm:presLayoutVars>
      </dgm:prSet>
      <dgm:spPr/>
    </dgm:pt>
    <dgm:pt modelId="{197BD397-1E5B-4FAE-9421-343F83825BD0}" type="pres">
      <dgm:prSet presAssocID="{8C3C0A32-1286-4285-A8AE-FAAA816360EE}" presName="FiveConn_4-5" presStyleLbl="fgAccFollowNode1" presStyleIdx="3" presStyleCnt="4">
        <dgm:presLayoutVars>
          <dgm:bulletEnabled val="1"/>
        </dgm:presLayoutVars>
      </dgm:prSet>
      <dgm:spPr/>
    </dgm:pt>
    <dgm:pt modelId="{62B94051-4B37-49BE-B4AA-D1F885D5380F}" type="pres">
      <dgm:prSet presAssocID="{8C3C0A32-1286-4285-A8AE-FAAA816360EE}" presName="FiveNodes_1_text" presStyleLbl="node1" presStyleIdx="4" presStyleCnt="5">
        <dgm:presLayoutVars>
          <dgm:bulletEnabled val="1"/>
        </dgm:presLayoutVars>
      </dgm:prSet>
      <dgm:spPr/>
    </dgm:pt>
    <dgm:pt modelId="{28D46869-F6A6-4B4A-B38D-DB8CBAAF6358}" type="pres">
      <dgm:prSet presAssocID="{8C3C0A32-1286-4285-A8AE-FAAA816360EE}" presName="FiveNodes_2_text" presStyleLbl="node1" presStyleIdx="4" presStyleCnt="5">
        <dgm:presLayoutVars>
          <dgm:bulletEnabled val="1"/>
        </dgm:presLayoutVars>
      </dgm:prSet>
      <dgm:spPr/>
    </dgm:pt>
    <dgm:pt modelId="{621DC09C-9A94-4077-B934-6B64A95A1ACF}" type="pres">
      <dgm:prSet presAssocID="{8C3C0A32-1286-4285-A8AE-FAAA816360EE}" presName="FiveNodes_3_text" presStyleLbl="node1" presStyleIdx="4" presStyleCnt="5">
        <dgm:presLayoutVars>
          <dgm:bulletEnabled val="1"/>
        </dgm:presLayoutVars>
      </dgm:prSet>
      <dgm:spPr/>
    </dgm:pt>
    <dgm:pt modelId="{3767C048-3828-4883-B1DE-47B6E341291B}" type="pres">
      <dgm:prSet presAssocID="{8C3C0A32-1286-4285-A8AE-FAAA816360EE}" presName="FiveNodes_4_text" presStyleLbl="node1" presStyleIdx="4" presStyleCnt="5">
        <dgm:presLayoutVars>
          <dgm:bulletEnabled val="1"/>
        </dgm:presLayoutVars>
      </dgm:prSet>
      <dgm:spPr/>
    </dgm:pt>
    <dgm:pt modelId="{F971CCC8-6A41-4AAB-B9EC-835F989C1E32}" type="pres">
      <dgm:prSet presAssocID="{8C3C0A32-1286-4285-A8AE-FAAA816360E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E7BB407-901C-4250-9ACA-A52630A44480}" type="presOf" srcId="{25B06722-7440-43B3-A9B7-E1013798BF15}" destId="{28D46869-F6A6-4B4A-B38D-DB8CBAAF6358}" srcOrd="1" destOrd="0" presId="urn:microsoft.com/office/officeart/2005/8/layout/vProcess5"/>
    <dgm:cxn modelId="{F142C81C-E6D3-4631-AF99-5FCDA14445C3}" type="presOf" srcId="{7F653BF2-98AB-47F1-B40B-2B0BC1C8D272}" destId="{3767C048-3828-4883-B1DE-47B6E341291B}" srcOrd="1" destOrd="0" presId="urn:microsoft.com/office/officeart/2005/8/layout/vProcess5"/>
    <dgm:cxn modelId="{789FDE20-052F-46EF-862A-FD5C82751884}" type="presOf" srcId="{C04D8740-DBF2-4DB8-9ED3-62B8A3ECEA6B}" destId="{19895893-8916-4455-9579-9593D9D72F0F}" srcOrd="0" destOrd="0" presId="urn:microsoft.com/office/officeart/2005/8/layout/vProcess5"/>
    <dgm:cxn modelId="{E0EFD726-C8AB-4F4B-BC32-ED0DD5E83726}" type="presOf" srcId="{FE5568E4-E549-473D-8983-71932AFF6E36}" destId="{6B38E3C1-C222-4DEA-B571-C72AB4611E1F}" srcOrd="0" destOrd="0" presId="urn:microsoft.com/office/officeart/2005/8/layout/vProcess5"/>
    <dgm:cxn modelId="{DB75A628-D84D-45F2-A7D6-5BCF129A4255}" srcId="{8C3C0A32-1286-4285-A8AE-FAAA816360EE}" destId="{25B06722-7440-43B3-A9B7-E1013798BF15}" srcOrd="1" destOrd="0" parTransId="{1E38E693-D44C-43E2-A4DA-48D89CD70ABD}" sibTransId="{FE5568E4-E549-473D-8983-71932AFF6E36}"/>
    <dgm:cxn modelId="{FDA56D3E-4ABE-490E-9078-4B918BE368F3}" type="presOf" srcId="{979251E0-6786-4C11-B129-8C40FC81C17A}" destId="{621DC09C-9A94-4077-B934-6B64A95A1ACF}" srcOrd="1" destOrd="0" presId="urn:microsoft.com/office/officeart/2005/8/layout/vProcess5"/>
    <dgm:cxn modelId="{FF829A61-2C96-49F8-B78E-E3E9CEEEB3B9}" type="presOf" srcId="{90937E9B-7DC4-49B0-850E-6436A3E6F721}" destId="{197BD397-1E5B-4FAE-9421-343F83825BD0}" srcOrd="0" destOrd="0" presId="urn:microsoft.com/office/officeart/2005/8/layout/vProcess5"/>
    <dgm:cxn modelId="{6193CB41-0061-473F-B24E-93F7A6FD3EA7}" type="presOf" srcId="{C04D8740-DBF2-4DB8-9ED3-62B8A3ECEA6B}" destId="{62B94051-4B37-49BE-B4AA-D1F885D5380F}" srcOrd="1" destOrd="0" presId="urn:microsoft.com/office/officeart/2005/8/layout/vProcess5"/>
    <dgm:cxn modelId="{3FB2F44E-18C8-4428-8D2A-F97960ECB344}" type="presOf" srcId="{68D73AE4-D0C9-4147-AEF9-780E74EDCE33}" destId="{63ACDCAB-3206-47EC-A4A4-C62A65F1E321}" srcOrd="0" destOrd="0" presId="urn:microsoft.com/office/officeart/2005/8/layout/vProcess5"/>
    <dgm:cxn modelId="{7222B34F-0CCD-4E19-84E7-0A5FFE1FCC30}" srcId="{8C3C0A32-1286-4285-A8AE-FAAA816360EE}" destId="{79217C8F-5EB0-4D08-B4A3-1EC11FFFEAE4}" srcOrd="4" destOrd="0" parTransId="{501EDB01-2009-4B8D-A151-583C8F7CADF5}" sibTransId="{D48B448F-368F-49D2-850C-A516411F827E}"/>
    <dgm:cxn modelId="{E5E88380-7321-4C69-BC03-9C4FF7881E62}" type="presOf" srcId="{79217C8F-5EB0-4D08-B4A3-1EC11FFFEAE4}" destId="{F971CCC8-6A41-4AAB-B9EC-835F989C1E32}" srcOrd="1" destOrd="0" presId="urn:microsoft.com/office/officeart/2005/8/layout/vProcess5"/>
    <dgm:cxn modelId="{7FE79386-5B6A-49A8-AD50-16C823C53691}" srcId="{8C3C0A32-1286-4285-A8AE-FAAA816360EE}" destId="{979251E0-6786-4C11-B129-8C40FC81C17A}" srcOrd="2" destOrd="0" parTransId="{D9DCCAF6-9962-4FEB-8A5D-D6722DB62C2E}" sibTransId="{7EE9A01F-C95C-4DA0-8E49-88A080AF6217}"/>
    <dgm:cxn modelId="{0BBA409B-0F73-4E65-8040-BA03CC300670}" srcId="{8C3C0A32-1286-4285-A8AE-FAAA816360EE}" destId="{C04D8740-DBF2-4DB8-9ED3-62B8A3ECEA6B}" srcOrd="0" destOrd="0" parTransId="{A5495330-97EF-45D2-BF4E-B8BCDD2A39FD}" sibTransId="{68D73AE4-D0C9-4147-AEF9-780E74EDCE33}"/>
    <dgm:cxn modelId="{807E5FC1-C62D-4E47-9C08-805B2A3FC5AF}" type="presOf" srcId="{7F653BF2-98AB-47F1-B40B-2B0BC1C8D272}" destId="{6BBE6EF5-F753-426A-8F46-E225ED68056A}" srcOrd="0" destOrd="0" presId="urn:microsoft.com/office/officeart/2005/8/layout/vProcess5"/>
    <dgm:cxn modelId="{04A239CB-9406-427E-A520-EF973F5E6F62}" type="presOf" srcId="{79217C8F-5EB0-4D08-B4A3-1EC11FFFEAE4}" destId="{34DCF75B-A819-4449-B22E-83C3F4F863F0}" srcOrd="0" destOrd="0" presId="urn:microsoft.com/office/officeart/2005/8/layout/vProcess5"/>
    <dgm:cxn modelId="{8D27CDCF-259D-4D84-A4A2-173646903368}" type="presOf" srcId="{25B06722-7440-43B3-A9B7-E1013798BF15}" destId="{AFF5CC37-6E0D-40F7-86F3-84C044D984CE}" srcOrd="0" destOrd="0" presId="urn:microsoft.com/office/officeart/2005/8/layout/vProcess5"/>
    <dgm:cxn modelId="{08D5F1D4-73BE-498E-B750-D133700C3B12}" type="presOf" srcId="{7EE9A01F-C95C-4DA0-8E49-88A080AF6217}" destId="{0BD04EF0-CDE6-421B-8225-8AFC8B1E2E38}" srcOrd="0" destOrd="0" presId="urn:microsoft.com/office/officeart/2005/8/layout/vProcess5"/>
    <dgm:cxn modelId="{3FA85EDD-9BB7-4B98-95CB-FE16367A8737}" type="presOf" srcId="{979251E0-6786-4C11-B129-8C40FC81C17A}" destId="{429DE7A0-BF9A-461E-98D1-6E34303F7BEE}" srcOrd="0" destOrd="0" presId="urn:microsoft.com/office/officeart/2005/8/layout/vProcess5"/>
    <dgm:cxn modelId="{617F19E7-114F-4EAF-9BEF-CF1F554E82AD}" type="presOf" srcId="{8C3C0A32-1286-4285-A8AE-FAAA816360EE}" destId="{36630F51-CB1C-48D4-9A7A-74F591A6892C}" srcOrd="0" destOrd="0" presId="urn:microsoft.com/office/officeart/2005/8/layout/vProcess5"/>
    <dgm:cxn modelId="{F13F70F0-99EE-4E68-AC8A-7AC8878A59C7}" srcId="{8C3C0A32-1286-4285-A8AE-FAAA816360EE}" destId="{7F653BF2-98AB-47F1-B40B-2B0BC1C8D272}" srcOrd="3" destOrd="0" parTransId="{28F17868-779A-461A-AA53-1FA8876139FA}" sibTransId="{90937E9B-7DC4-49B0-850E-6436A3E6F721}"/>
    <dgm:cxn modelId="{B1FD734F-16A3-41E2-A0BD-35F2AC6C5C4C}" type="presParOf" srcId="{36630F51-CB1C-48D4-9A7A-74F591A6892C}" destId="{15B83550-3F34-4EB5-BF05-8C4F22DF7932}" srcOrd="0" destOrd="0" presId="urn:microsoft.com/office/officeart/2005/8/layout/vProcess5"/>
    <dgm:cxn modelId="{9375871E-01EF-4664-B475-5E2D94A7B6F0}" type="presParOf" srcId="{36630F51-CB1C-48D4-9A7A-74F591A6892C}" destId="{19895893-8916-4455-9579-9593D9D72F0F}" srcOrd="1" destOrd="0" presId="urn:microsoft.com/office/officeart/2005/8/layout/vProcess5"/>
    <dgm:cxn modelId="{F7EEE60B-3909-4621-A634-4CD64A623E07}" type="presParOf" srcId="{36630F51-CB1C-48D4-9A7A-74F591A6892C}" destId="{AFF5CC37-6E0D-40F7-86F3-84C044D984CE}" srcOrd="2" destOrd="0" presId="urn:microsoft.com/office/officeart/2005/8/layout/vProcess5"/>
    <dgm:cxn modelId="{A2A7D13D-BECB-4D7E-88F3-FEBCCAEC5C18}" type="presParOf" srcId="{36630F51-CB1C-48D4-9A7A-74F591A6892C}" destId="{429DE7A0-BF9A-461E-98D1-6E34303F7BEE}" srcOrd="3" destOrd="0" presId="urn:microsoft.com/office/officeart/2005/8/layout/vProcess5"/>
    <dgm:cxn modelId="{9DD03384-5191-45AA-AAD2-D502A2C3A341}" type="presParOf" srcId="{36630F51-CB1C-48D4-9A7A-74F591A6892C}" destId="{6BBE6EF5-F753-426A-8F46-E225ED68056A}" srcOrd="4" destOrd="0" presId="urn:microsoft.com/office/officeart/2005/8/layout/vProcess5"/>
    <dgm:cxn modelId="{FAFF6CA3-9CAE-4A58-831C-ED27C508D96D}" type="presParOf" srcId="{36630F51-CB1C-48D4-9A7A-74F591A6892C}" destId="{34DCF75B-A819-4449-B22E-83C3F4F863F0}" srcOrd="5" destOrd="0" presId="urn:microsoft.com/office/officeart/2005/8/layout/vProcess5"/>
    <dgm:cxn modelId="{5F457A24-26A2-4F4A-A798-E8A35722AE05}" type="presParOf" srcId="{36630F51-CB1C-48D4-9A7A-74F591A6892C}" destId="{63ACDCAB-3206-47EC-A4A4-C62A65F1E321}" srcOrd="6" destOrd="0" presId="urn:microsoft.com/office/officeart/2005/8/layout/vProcess5"/>
    <dgm:cxn modelId="{352D88CC-582C-427A-BACB-36CA6C646BF9}" type="presParOf" srcId="{36630F51-CB1C-48D4-9A7A-74F591A6892C}" destId="{6B38E3C1-C222-4DEA-B571-C72AB4611E1F}" srcOrd="7" destOrd="0" presId="urn:microsoft.com/office/officeart/2005/8/layout/vProcess5"/>
    <dgm:cxn modelId="{E096A7C9-F5AD-4504-9C85-D7D1468E9B13}" type="presParOf" srcId="{36630F51-CB1C-48D4-9A7A-74F591A6892C}" destId="{0BD04EF0-CDE6-421B-8225-8AFC8B1E2E38}" srcOrd="8" destOrd="0" presId="urn:microsoft.com/office/officeart/2005/8/layout/vProcess5"/>
    <dgm:cxn modelId="{EC69DF1F-7124-495E-84B2-49AF5AE3173D}" type="presParOf" srcId="{36630F51-CB1C-48D4-9A7A-74F591A6892C}" destId="{197BD397-1E5B-4FAE-9421-343F83825BD0}" srcOrd="9" destOrd="0" presId="urn:microsoft.com/office/officeart/2005/8/layout/vProcess5"/>
    <dgm:cxn modelId="{DA91864C-5C9B-47AC-B047-F75C2F305354}" type="presParOf" srcId="{36630F51-CB1C-48D4-9A7A-74F591A6892C}" destId="{62B94051-4B37-49BE-B4AA-D1F885D5380F}" srcOrd="10" destOrd="0" presId="urn:microsoft.com/office/officeart/2005/8/layout/vProcess5"/>
    <dgm:cxn modelId="{2456C471-ED78-4280-84E9-D56BCFCC3DE1}" type="presParOf" srcId="{36630F51-CB1C-48D4-9A7A-74F591A6892C}" destId="{28D46869-F6A6-4B4A-B38D-DB8CBAAF6358}" srcOrd="11" destOrd="0" presId="urn:microsoft.com/office/officeart/2005/8/layout/vProcess5"/>
    <dgm:cxn modelId="{98DD6083-181D-40C9-A9DF-B7288502F0DB}" type="presParOf" srcId="{36630F51-CB1C-48D4-9A7A-74F591A6892C}" destId="{621DC09C-9A94-4077-B934-6B64A95A1ACF}" srcOrd="12" destOrd="0" presId="urn:microsoft.com/office/officeart/2005/8/layout/vProcess5"/>
    <dgm:cxn modelId="{566410F3-81D2-4EC7-865B-7C308CE7FE24}" type="presParOf" srcId="{36630F51-CB1C-48D4-9A7A-74F591A6892C}" destId="{3767C048-3828-4883-B1DE-47B6E341291B}" srcOrd="13" destOrd="0" presId="urn:microsoft.com/office/officeart/2005/8/layout/vProcess5"/>
    <dgm:cxn modelId="{5907652B-315F-499A-A41B-A0586C587554}" type="presParOf" srcId="{36630F51-CB1C-48D4-9A7A-74F591A6892C}" destId="{F971CCC8-6A41-4AAB-B9EC-835F989C1E3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DD08ED-6BD9-400F-98AE-89195DB860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62507EC-2511-4394-A11B-E33ECBDD88D0}">
      <dgm:prSet/>
      <dgm:spPr/>
      <dgm:t>
        <a:bodyPr/>
        <a:lstStyle/>
        <a:p>
          <a:r>
            <a:rPr lang="en-US" b="0" i="0"/>
            <a:t>Fundamental changes in management through AI in upcoming years </a:t>
          </a:r>
          <a:endParaRPr lang="en-US"/>
        </a:p>
      </dgm:t>
    </dgm:pt>
    <dgm:pt modelId="{EF3D2308-214F-4381-9F36-5088D64AAA94}" type="parTrans" cxnId="{DA3F9E8A-A970-4CC4-AD3A-EB412EF5E16E}">
      <dgm:prSet/>
      <dgm:spPr/>
      <dgm:t>
        <a:bodyPr/>
        <a:lstStyle/>
        <a:p>
          <a:endParaRPr lang="en-US"/>
        </a:p>
      </dgm:t>
    </dgm:pt>
    <dgm:pt modelId="{48098E1B-ED03-4818-9B58-DA330562356E}" type="sibTrans" cxnId="{DA3F9E8A-A970-4CC4-AD3A-EB412EF5E16E}">
      <dgm:prSet/>
      <dgm:spPr/>
      <dgm:t>
        <a:bodyPr/>
        <a:lstStyle/>
        <a:p>
          <a:endParaRPr lang="en-US"/>
        </a:p>
      </dgm:t>
    </dgm:pt>
    <dgm:pt modelId="{738FBB91-87D6-4A1F-9793-DE4C34C093CB}">
      <dgm:prSet/>
      <dgm:spPr/>
      <dgm:t>
        <a:bodyPr/>
        <a:lstStyle/>
        <a:p>
          <a:r>
            <a:rPr lang="en-US" b="0" i="0"/>
            <a:t>Cyprus will enter the AI circle slower than other EU countries</a:t>
          </a:r>
          <a:endParaRPr lang="en-US"/>
        </a:p>
      </dgm:t>
    </dgm:pt>
    <dgm:pt modelId="{E9D0B660-D17C-4BCB-A605-7A36443E89F9}" type="parTrans" cxnId="{E94A9A87-CB62-4E16-A132-C93A2D1FFACE}">
      <dgm:prSet/>
      <dgm:spPr/>
      <dgm:t>
        <a:bodyPr/>
        <a:lstStyle/>
        <a:p>
          <a:endParaRPr lang="en-US"/>
        </a:p>
      </dgm:t>
    </dgm:pt>
    <dgm:pt modelId="{545795BF-97B7-496B-8A7A-84201B0B4F25}" type="sibTrans" cxnId="{E94A9A87-CB62-4E16-A132-C93A2D1FFACE}">
      <dgm:prSet/>
      <dgm:spPr/>
      <dgm:t>
        <a:bodyPr/>
        <a:lstStyle/>
        <a:p>
          <a:endParaRPr lang="en-US"/>
        </a:p>
      </dgm:t>
    </dgm:pt>
    <dgm:pt modelId="{8A006AE2-6DC5-4A97-B1F5-888F4924527D}" type="pres">
      <dgm:prSet presAssocID="{96DD08ED-6BD9-400F-98AE-89195DB86093}" presName="root" presStyleCnt="0">
        <dgm:presLayoutVars>
          <dgm:dir/>
          <dgm:resizeHandles val="exact"/>
        </dgm:presLayoutVars>
      </dgm:prSet>
      <dgm:spPr/>
    </dgm:pt>
    <dgm:pt modelId="{84E6E608-98E9-4A64-BD22-D5A0FBC26880}" type="pres">
      <dgm:prSet presAssocID="{A62507EC-2511-4394-A11B-E33ECBDD88D0}" presName="compNode" presStyleCnt="0"/>
      <dgm:spPr/>
    </dgm:pt>
    <dgm:pt modelId="{B7B70E87-B039-41E7-984E-C9EE3F783DD5}" type="pres">
      <dgm:prSet presAssocID="{A62507EC-2511-4394-A11B-E33ECBDD88D0}" presName="bgRect" presStyleLbl="bgShp" presStyleIdx="0" presStyleCnt="2"/>
      <dgm:spPr/>
    </dgm:pt>
    <dgm:pt modelId="{667ED6ED-8734-414C-BFE3-07683873C879}" type="pres">
      <dgm:prSet presAssocID="{A62507EC-2511-4394-A11B-E33ECBDD88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2FC243A-FA88-4F04-B73C-CB1F26BD7C2D}" type="pres">
      <dgm:prSet presAssocID="{A62507EC-2511-4394-A11B-E33ECBDD88D0}" presName="spaceRect" presStyleCnt="0"/>
      <dgm:spPr/>
    </dgm:pt>
    <dgm:pt modelId="{20CE92E1-6C87-48BA-8307-5A94A700D13E}" type="pres">
      <dgm:prSet presAssocID="{A62507EC-2511-4394-A11B-E33ECBDD88D0}" presName="parTx" presStyleLbl="revTx" presStyleIdx="0" presStyleCnt="2">
        <dgm:presLayoutVars>
          <dgm:chMax val="0"/>
          <dgm:chPref val="0"/>
        </dgm:presLayoutVars>
      </dgm:prSet>
      <dgm:spPr/>
    </dgm:pt>
    <dgm:pt modelId="{E2D4FCFB-015D-4F66-A7B0-910B6FB791D3}" type="pres">
      <dgm:prSet presAssocID="{48098E1B-ED03-4818-9B58-DA330562356E}" presName="sibTrans" presStyleCnt="0"/>
      <dgm:spPr/>
    </dgm:pt>
    <dgm:pt modelId="{AED30BB6-5AE7-4154-8909-3CA9562A9ACF}" type="pres">
      <dgm:prSet presAssocID="{738FBB91-87D6-4A1F-9793-DE4C34C093CB}" presName="compNode" presStyleCnt="0"/>
      <dgm:spPr/>
    </dgm:pt>
    <dgm:pt modelId="{487ABB3A-4FBC-4CB5-8ED3-805BDEA4B54E}" type="pres">
      <dgm:prSet presAssocID="{738FBB91-87D6-4A1F-9793-DE4C34C093CB}" presName="bgRect" presStyleLbl="bgShp" presStyleIdx="1" presStyleCnt="2"/>
      <dgm:spPr/>
    </dgm:pt>
    <dgm:pt modelId="{42B1A778-B597-45CD-805C-5A78CBEBAD07}" type="pres">
      <dgm:prSet presAssocID="{738FBB91-87D6-4A1F-9793-DE4C34C093C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257E2097-505D-45A7-B58E-C73AD23504C6}" type="pres">
      <dgm:prSet presAssocID="{738FBB91-87D6-4A1F-9793-DE4C34C093CB}" presName="spaceRect" presStyleCnt="0"/>
      <dgm:spPr/>
    </dgm:pt>
    <dgm:pt modelId="{FCF55671-BA5A-4826-9044-B0B608300C24}" type="pres">
      <dgm:prSet presAssocID="{738FBB91-87D6-4A1F-9793-DE4C34C093C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7770A4F-A246-447C-B7F4-B77A75D91AD2}" type="presOf" srcId="{A62507EC-2511-4394-A11B-E33ECBDD88D0}" destId="{20CE92E1-6C87-48BA-8307-5A94A700D13E}" srcOrd="0" destOrd="0" presId="urn:microsoft.com/office/officeart/2018/2/layout/IconVerticalSolidList"/>
    <dgm:cxn modelId="{E94A9A87-CB62-4E16-A132-C93A2D1FFACE}" srcId="{96DD08ED-6BD9-400F-98AE-89195DB86093}" destId="{738FBB91-87D6-4A1F-9793-DE4C34C093CB}" srcOrd="1" destOrd="0" parTransId="{E9D0B660-D17C-4BCB-A605-7A36443E89F9}" sibTransId="{545795BF-97B7-496B-8A7A-84201B0B4F25}"/>
    <dgm:cxn modelId="{DA3F9E8A-A970-4CC4-AD3A-EB412EF5E16E}" srcId="{96DD08ED-6BD9-400F-98AE-89195DB86093}" destId="{A62507EC-2511-4394-A11B-E33ECBDD88D0}" srcOrd="0" destOrd="0" parTransId="{EF3D2308-214F-4381-9F36-5088D64AAA94}" sibTransId="{48098E1B-ED03-4818-9B58-DA330562356E}"/>
    <dgm:cxn modelId="{77487F98-8268-4288-B3B4-5443DA1EFB00}" type="presOf" srcId="{738FBB91-87D6-4A1F-9793-DE4C34C093CB}" destId="{FCF55671-BA5A-4826-9044-B0B608300C24}" srcOrd="0" destOrd="0" presId="urn:microsoft.com/office/officeart/2018/2/layout/IconVerticalSolidList"/>
    <dgm:cxn modelId="{B243D7F9-A10B-481C-A265-50C7BB17E23A}" type="presOf" srcId="{96DD08ED-6BD9-400F-98AE-89195DB86093}" destId="{8A006AE2-6DC5-4A97-B1F5-888F4924527D}" srcOrd="0" destOrd="0" presId="urn:microsoft.com/office/officeart/2018/2/layout/IconVerticalSolidList"/>
    <dgm:cxn modelId="{8DB3717B-0BD6-4E3C-8948-2ED2855B2546}" type="presParOf" srcId="{8A006AE2-6DC5-4A97-B1F5-888F4924527D}" destId="{84E6E608-98E9-4A64-BD22-D5A0FBC26880}" srcOrd="0" destOrd="0" presId="urn:microsoft.com/office/officeart/2018/2/layout/IconVerticalSolidList"/>
    <dgm:cxn modelId="{05834652-26FA-4336-83BA-A4C35EBEACEB}" type="presParOf" srcId="{84E6E608-98E9-4A64-BD22-D5A0FBC26880}" destId="{B7B70E87-B039-41E7-984E-C9EE3F783DD5}" srcOrd="0" destOrd="0" presId="urn:microsoft.com/office/officeart/2018/2/layout/IconVerticalSolidList"/>
    <dgm:cxn modelId="{A360772E-0A13-443A-9950-1DF76CC1919F}" type="presParOf" srcId="{84E6E608-98E9-4A64-BD22-D5A0FBC26880}" destId="{667ED6ED-8734-414C-BFE3-07683873C879}" srcOrd="1" destOrd="0" presId="urn:microsoft.com/office/officeart/2018/2/layout/IconVerticalSolidList"/>
    <dgm:cxn modelId="{51974CAE-8D06-4432-9F3E-094DDB453A1F}" type="presParOf" srcId="{84E6E608-98E9-4A64-BD22-D5A0FBC26880}" destId="{12FC243A-FA88-4F04-B73C-CB1F26BD7C2D}" srcOrd="2" destOrd="0" presId="urn:microsoft.com/office/officeart/2018/2/layout/IconVerticalSolidList"/>
    <dgm:cxn modelId="{1C8BB9C9-D771-4971-AB1C-87D46105C204}" type="presParOf" srcId="{84E6E608-98E9-4A64-BD22-D5A0FBC26880}" destId="{20CE92E1-6C87-48BA-8307-5A94A700D13E}" srcOrd="3" destOrd="0" presId="urn:microsoft.com/office/officeart/2018/2/layout/IconVerticalSolidList"/>
    <dgm:cxn modelId="{2FC69D75-8B79-4A3E-A7F2-A69E8D7FAF56}" type="presParOf" srcId="{8A006AE2-6DC5-4A97-B1F5-888F4924527D}" destId="{E2D4FCFB-015D-4F66-A7B0-910B6FB791D3}" srcOrd="1" destOrd="0" presId="urn:microsoft.com/office/officeart/2018/2/layout/IconVerticalSolidList"/>
    <dgm:cxn modelId="{9490CF0B-A632-4A5C-906E-DF03320D5B4F}" type="presParOf" srcId="{8A006AE2-6DC5-4A97-B1F5-888F4924527D}" destId="{AED30BB6-5AE7-4154-8909-3CA9562A9ACF}" srcOrd="2" destOrd="0" presId="urn:microsoft.com/office/officeart/2018/2/layout/IconVerticalSolidList"/>
    <dgm:cxn modelId="{4DF82401-BD05-456F-BAD4-6176288688CF}" type="presParOf" srcId="{AED30BB6-5AE7-4154-8909-3CA9562A9ACF}" destId="{487ABB3A-4FBC-4CB5-8ED3-805BDEA4B54E}" srcOrd="0" destOrd="0" presId="urn:microsoft.com/office/officeart/2018/2/layout/IconVerticalSolidList"/>
    <dgm:cxn modelId="{0132F247-3E0F-435E-974D-6D62122980C6}" type="presParOf" srcId="{AED30BB6-5AE7-4154-8909-3CA9562A9ACF}" destId="{42B1A778-B597-45CD-805C-5A78CBEBAD07}" srcOrd="1" destOrd="0" presId="urn:microsoft.com/office/officeart/2018/2/layout/IconVerticalSolidList"/>
    <dgm:cxn modelId="{1244A305-EC7C-4900-BF58-6DCC6AB98246}" type="presParOf" srcId="{AED30BB6-5AE7-4154-8909-3CA9562A9ACF}" destId="{257E2097-505D-45A7-B58E-C73AD23504C6}" srcOrd="2" destOrd="0" presId="urn:microsoft.com/office/officeart/2018/2/layout/IconVerticalSolidList"/>
    <dgm:cxn modelId="{8F64E603-EA20-4EFF-8F94-A3C2215D63E9}" type="presParOf" srcId="{AED30BB6-5AE7-4154-8909-3CA9562A9ACF}" destId="{FCF55671-BA5A-4826-9044-B0B608300C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4B5FBB-E2A5-455B-8D85-7A69B84F6C2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5862E1-AB8A-4A10-9D82-1314B0D77B11}">
      <dgm:prSet/>
      <dgm:spPr/>
      <dgm:t>
        <a:bodyPr/>
        <a:lstStyle/>
        <a:p>
          <a:r>
            <a:rPr lang="en-US" b="0" i="0"/>
            <a:t>Power of suppliers, crucial force for the organization </a:t>
          </a:r>
          <a:endParaRPr lang="en-US"/>
        </a:p>
      </dgm:t>
    </dgm:pt>
    <dgm:pt modelId="{6A35D4A9-891C-4F3A-8188-BAF758CB92FE}" type="parTrans" cxnId="{EBD476F4-8CEB-419F-938A-AF87ED1C709F}">
      <dgm:prSet/>
      <dgm:spPr/>
      <dgm:t>
        <a:bodyPr/>
        <a:lstStyle/>
        <a:p>
          <a:endParaRPr lang="en-US"/>
        </a:p>
      </dgm:t>
    </dgm:pt>
    <dgm:pt modelId="{8D26A167-53A5-406D-BD1C-3EC9988AD8E9}" type="sibTrans" cxnId="{EBD476F4-8CEB-419F-938A-AF87ED1C709F}">
      <dgm:prSet/>
      <dgm:spPr/>
      <dgm:t>
        <a:bodyPr/>
        <a:lstStyle/>
        <a:p>
          <a:endParaRPr lang="en-US"/>
        </a:p>
      </dgm:t>
    </dgm:pt>
    <dgm:pt modelId="{C76A1CE1-03B3-4CFF-B052-F0AB5AB1CACD}">
      <dgm:prSet/>
      <dgm:spPr/>
      <dgm:t>
        <a:bodyPr/>
        <a:lstStyle/>
        <a:p>
          <a:r>
            <a:rPr lang="en-US" b="0" i="0"/>
            <a:t>Industry competition, taken as a positive benefit </a:t>
          </a:r>
          <a:endParaRPr lang="en-US"/>
        </a:p>
      </dgm:t>
    </dgm:pt>
    <dgm:pt modelId="{F47ABB02-A303-4CB7-9392-72D544C23681}" type="parTrans" cxnId="{5E5ECC08-BF63-4E20-99BE-0EEAED7DE680}">
      <dgm:prSet/>
      <dgm:spPr/>
      <dgm:t>
        <a:bodyPr/>
        <a:lstStyle/>
        <a:p>
          <a:endParaRPr lang="en-US"/>
        </a:p>
      </dgm:t>
    </dgm:pt>
    <dgm:pt modelId="{83F4B32D-2A31-4263-B358-944B0C190B0E}" type="sibTrans" cxnId="{5E5ECC08-BF63-4E20-99BE-0EEAED7DE680}">
      <dgm:prSet/>
      <dgm:spPr/>
      <dgm:t>
        <a:bodyPr/>
        <a:lstStyle/>
        <a:p>
          <a:endParaRPr lang="en-US"/>
        </a:p>
      </dgm:t>
    </dgm:pt>
    <dgm:pt modelId="{030E0480-FC15-46A5-B330-03CFF80078CD}" type="pres">
      <dgm:prSet presAssocID="{2F4B5FBB-E2A5-455B-8D85-7A69B84F6C2F}" presName="root" presStyleCnt="0">
        <dgm:presLayoutVars>
          <dgm:dir/>
          <dgm:resizeHandles val="exact"/>
        </dgm:presLayoutVars>
      </dgm:prSet>
      <dgm:spPr/>
    </dgm:pt>
    <dgm:pt modelId="{D864A2C2-A03B-404D-8C32-A1F93813766C}" type="pres">
      <dgm:prSet presAssocID="{125862E1-AB8A-4A10-9D82-1314B0D77B11}" presName="compNode" presStyleCnt="0"/>
      <dgm:spPr/>
    </dgm:pt>
    <dgm:pt modelId="{56EABA2A-A983-427E-B754-070A51BC8FB0}" type="pres">
      <dgm:prSet presAssocID="{125862E1-AB8A-4A10-9D82-1314B0D77B11}" presName="bgRect" presStyleLbl="bgShp" presStyleIdx="0" presStyleCnt="2"/>
      <dgm:spPr/>
    </dgm:pt>
    <dgm:pt modelId="{1095DE4B-5A5C-42DC-B85B-84D1AFA79A30}" type="pres">
      <dgm:prSet presAssocID="{125862E1-AB8A-4A10-9D82-1314B0D77B1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1B1E71F9-66BE-49A9-8A60-245D0B7A4691}" type="pres">
      <dgm:prSet presAssocID="{125862E1-AB8A-4A10-9D82-1314B0D77B11}" presName="spaceRect" presStyleCnt="0"/>
      <dgm:spPr/>
    </dgm:pt>
    <dgm:pt modelId="{0640D2AD-230B-4ABD-9E46-84F2B7046D64}" type="pres">
      <dgm:prSet presAssocID="{125862E1-AB8A-4A10-9D82-1314B0D77B11}" presName="parTx" presStyleLbl="revTx" presStyleIdx="0" presStyleCnt="2">
        <dgm:presLayoutVars>
          <dgm:chMax val="0"/>
          <dgm:chPref val="0"/>
        </dgm:presLayoutVars>
      </dgm:prSet>
      <dgm:spPr/>
    </dgm:pt>
    <dgm:pt modelId="{C80B008E-EE41-4917-961C-A03BD47C4890}" type="pres">
      <dgm:prSet presAssocID="{8D26A167-53A5-406D-BD1C-3EC9988AD8E9}" presName="sibTrans" presStyleCnt="0"/>
      <dgm:spPr/>
    </dgm:pt>
    <dgm:pt modelId="{A1FB1D1C-52C0-4E88-8A30-DE6F17E35BA5}" type="pres">
      <dgm:prSet presAssocID="{C76A1CE1-03B3-4CFF-B052-F0AB5AB1CACD}" presName="compNode" presStyleCnt="0"/>
      <dgm:spPr/>
    </dgm:pt>
    <dgm:pt modelId="{4A187F6C-7687-497E-BABD-414662F45ACB}" type="pres">
      <dgm:prSet presAssocID="{C76A1CE1-03B3-4CFF-B052-F0AB5AB1CACD}" presName="bgRect" presStyleLbl="bgShp" presStyleIdx="1" presStyleCnt="2"/>
      <dgm:spPr/>
    </dgm:pt>
    <dgm:pt modelId="{F82A7F43-4F3D-49D7-9800-CF1CF3431090}" type="pres">
      <dgm:prSet presAssocID="{C76A1CE1-03B3-4CFF-B052-F0AB5AB1CAC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ADB363B-7A51-4E9A-8960-0452E829328B}" type="pres">
      <dgm:prSet presAssocID="{C76A1CE1-03B3-4CFF-B052-F0AB5AB1CACD}" presName="spaceRect" presStyleCnt="0"/>
      <dgm:spPr/>
    </dgm:pt>
    <dgm:pt modelId="{5AB11B15-2E4B-4751-8E2F-A1094C635885}" type="pres">
      <dgm:prSet presAssocID="{C76A1CE1-03B3-4CFF-B052-F0AB5AB1CAC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E5ECC08-BF63-4E20-99BE-0EEAED7DE680}" srcId="{2F4B5FBB-E2A5-455B-8D85-7A69B84F6C2F}" destId="{C76A1CE1-03B3-4CFF-B052-F0AB5AB1CACD}" srcOrd="1" destOrd="0" parTransId="{F47ABB02-A303-4CB7-9392-72D544C23681}" sibTransId="{83F4B32D-2A31-4263-B358-944B0C190B0E}"/>
    <dgm:cxn modelId="{9B40E681-15BB-4FB7-ACC8-814F39A588AE}" type="presOf" srcId="{125862E1-AB8A-4A10-9D82-1314B0D77B11}" destId="{0640D2AD-230B-4ABD-9E46-84F2B7046D64}" srcOrd="0" destOrd="0" presId="urn:microsoft.com/office/officeart/2018/2/layout/IconVerticalSolidList"/>
    <dgm:cxn modelId="{75D8CA9D-3FF6-4FEB-9546-915D522B6D72}" type="presOf" srcId="{C76A1CE1-03B3-4CFF-B052-F0AB5AB1CACD}" destId="{5AB11B15-2E4B-4751-8E2F-A1094C635885}" srcOrd="0" destOrd="0" presId="urn:microsoft.com/office/officeart/2018/2/layout/IconVerticalSolidList"/>
    <dgm:cxn modelId="{835709DC-22F5-4D27-940E-447EBBF40A22}" type="presOf" srcId="{2F4B5FBB-E2A5-455B-8D85-7A69B84F6C2F}" destId="{030E0480-FC15-46A5-B330-03CFF80078CD}" srcOrd="0" destOrd="0" presId="urn:microsoft.com/office/officeart/2018/2/layout/IconVerticalSolidList"/>
    <dgm:cxn modelId="{EBD476F4-8CEB-419F-938A-AF87ED1C709F}" srcId="{2F4B5FBB-E2A5-455B-8D85-7A69B84F6C2F}" destId="{125862E1-AB8A-4A10-9D82-1314B0D77B11}" srcOrd="0" destOrd="0" parTransId="{6A35D4A9-891C-4F3A-8188-BAF758CB92FE}" sibTransId="{8D26A167-53A5-406D-BD1C-3EC9988AD8E9}"/>
    <dgm:cxn modelId="{B87C9A41-04D9-4E8E-B3D1-8AB660B97130}" type="presParOf" srcId="{030E0480-FC15-46A5-B330-03CFF80078CD}" destId="{D864A2C2-A03B-404D-8C32-A1F93813766C}" srcOrd="0" destOrd="0" presId="urn:microsoft.com/office/officeart/2018/2/layout/IconVerticalSolidList"/>
    <dgm:cxn modelId="{9BC670F0-08E0-4158-A9CC-74FF87EA3C77}" type="presParOf" srcId="{D864A2C2-A03B-404D-8C32-A1F93813766C}" destId="{56EABA2A-A983-427E-B754-070A51BC8FB0}" srcOrd="0" destOrd="0" presId="urn:microsoft.com/office/officeart/2018/2/layout/IconVerticalSolidList"/>
    <dgm:cxn modelId="{0DD85F10-3732-4122-90C0-AD91DDF327F0}" type="presParOf" srcId="{D864A2C2-A03B-404D-8C32-A1F93813766C}" destId="{1095DE4B-5A5C-42DC-B85B-84D1AFA79A30}" srcOrd="1" destOrd="0" presId="urn:microsoft.com/office/officeart/2018/2/layout/IconVerticalSolidList"/>
    <dgm:cxn modelId="{70881112-B4B5-49B6-8D02-871707BA1DF8}" type="presParOf" srcId="{D864A2C2-A03B-404D-8C32-A1F93813766C}" destId="{1B1E71F9-66BE-49A9-8A60-245D0B7A4691}" srcOrd="2" destOrd="0" presId="urn:microsoft.com/office/officeart/2018/2/layout/IconVerticalSolidList"/>
    <dgm:cxn modelId="{2E9FBFD2-092D-45EA-BD3F-1D723242E294}" type="presParOf" srcId="{D864A2C2-A03B-404D-8C32-A1F93813766C}" destId="{0640D2AD-230B-4ABD-9E46-84F2B7046D64}" srcOrd="3" destOrd="0" presId="urn:microsoft.com/office/officeart/2018/2/layout/IconVerticalSolidList"/>
    <dgm:cxn modelId="{BB749907-B3F3-4B63-AE0D-0A47790CDB96}" type="presParOf" srcId="{030E0480-FC15-46A5-B330-03CFF80078CD}" destId="{C80B008E-EE41-4917-961C-A03BD47C4890}" srcOrd="1" destOrd="0" presId="urn:microsoft.com/office/officeart/2018/2/layout/IconVerticalSolidList"/>
    <dgm:cxn modelId="{4D9E7258-01E5-4ECA-869F-3ECAA2A63F47}" type="presParOf" srcId="{030E0480-FC15-46A5-B330-03CFF80078CD}" destId="{A1FB1D1C-52C0-4E88-8A30-DE6F17E35BA5}" srcOrd="2" destOrd="0" presId="urn:microsoft.com/office/officeart/2018/2/layout/IconVerticalSolidList"/>
    <dgm:cxn modelId="{D0327655-77BA-409B-81D9-745ABA23017E}" type="presParOf" srcId="{A1FB1D1C-52C0-4E88-8A30-DE6F17E35BA5}" destId="{4A187F6C-7687-497E-BABD-414662F45ACB}" srcOrd="0" destOrd="0" presId="urn:microsoft.com/office/officeart/2018/2/layout/IconVerticalSolidList"/>
    <dgm:cxn modelId="{1D08AAF5-4B51-4925-945D-D56712831CD3}" type="presParOf" srcId="{A1FB1D1C-52C0-4E88-8A30-DE6F17E35BA5}" destId="{F82A7F43-4F3D-49D7-9800-CF1CF3431090}" srcOrd="1" destOrd="0" presId="urn:microsoft.com/office/officeart/2018/2/layout/IconVerticalSolidList"/>
    <dgm:cxn modelId="{76E1CEBE-CE2E-4446-B442-14DBA6AAF6BA}" type="presParOf" srcId="{A1FB1D1C-52C0-4E88-8A30-DE6F17E35BA5}" destId="{BADB363B-7A51-4E9A-8960-0452E829328B}" srcOrd="2" destOrd="0" presId="urn:microsoft.com/office/officeart/2018/2/layout/IconVerticalSolidList"/>
    <dgm:cxn modelId="{80BC9FA2-AA51-402B-8209-5377ED43566B}" type="presParOf" srcId="{A1FB1D1C-52C0-4E88-8A30-DE6F17E35BA5}" destId="{5AB11B15-2E4B-4751-8E2F-A1094C6358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F6496-553D-4B18-BB2D-5F2E106EC7D7}">
      <dsp:nvSpPr>
        <dsp:cNvPr id="0" name=""/>
        <dsp:cNvSpPr/>
      </dsp:nvSpPr>
      <dsp:spPr>
        <a:xfrm>
          <a:off x="0" y="533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6D561-03A5-4763-AB67-081C546DE2ED}">
      <dsp:nvSpPr>
        <dsp:cNvPr id="0" name=""/>
        <dsp:cNvSpPr/>
      </dsp:nvSpPr>
      <dsp:spPr>
        <a:xfrm>
          <a:off x="377870" y="281594"/>
          <a:ext cx="687036" cy="6870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A3B3D-B479-4DC2-9AE0-80EFBA73C9C8}">
      <dsp:nvSpPr>
        <dsp:cNvPr id="0" name=""/>
        <dsp:cNvSpPr/>
      </dsp:nvSpPr>
      <dsp:spPr>
        <a:xfrm>
          <a:off x="1442776" y="533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Only important decisions go up the hierarchy ladder to senior executives </a:t>
          </a:r>
          <a:endParaRPr lang="en-US" sz="2300" kern="1200"/>
        </a:p>
      </dsp:txBody>
      <dsp:txXfrm>
        <a:off x="1442776" y="533"/>
        <a:ext cx="4668960" cy="1249157"/>
      </dsp:txXfrm>
    </dsp:sp>
    <dsp:sp modelId="{C74C178A-93A4-4346-ACEF-922DC239A34F}">
      <dsp:nvSpPr>
        <dsp:cNvPr id="0" name=""/>
        <dsp:cNvSpPr/>
      </dsp:nvSpPr>
      <dsp:spPr>
        <a:xfrm>
          <a:off x="0" y="1561980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4BC26-030A-4030-B178-CB6F1AF45611}">
      <dsp:nvSpPr>
        <dsp:cNvPr id="0" name=""/>
        <dsp:cNvSpPr/>
      </dsp:nvSpPr>
      <dsp:spPr>
        <a:xfrm>
          <a:off x="377870" y="1843041"/>
          <a:ext cx="687036" cy="6870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DA72D-FFE1-41F6-9A11-A42498DFA08A}">
      <dsp:nvSpPr>
        <dsp:cNvPr id="0" name=""/>
        <dsp:cNvSpPr/>
      </dsp:nvSpPr>
      <dsp:spPr>
        <a:xfrm>
          <a:off x="1442776" y="1561980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Minor decisions taken by employee initiative </a:t>
          </a:r>
          <a:endParaRPr lang="en-US" sz="2300" kern="1200"/>
        </a:p>
      </dsp:txBody>
      <dsp:txXfrm>
        <a:off x="1442776" y="1561980"/>
        <a:ext cx="4668960" cy="1249157"/>
      </dsp:txXfrm>
    </dsp:sp>
    <dsp:sp modelId="{FE24A16C-34E5-4ADB-83CF-C8BF79F3B808}">
      <dsp:nvSpPr>
        <dsp:cNvPr id="0" name=""/>
        <dsp:cNvSpPr/>
      </dsp:nvSpPr>
      <dsp:spPr>
        <a:xfrm>
          <a:off x="0" y="3123427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B263E-85D5-444D-96F0-006E52859C0E}">
      <dsp:nvSpPr>
        <dsp:cNvPr id="0" name=""/>
        <dsp:cNvSpPr/>
      </dsp:nvSpPr>
      <dsp:spPr>
        <a:xfrm>
          <a:off x="377870" y="3404488"/>
          <a:ext cx="687036" cy="6870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BAD21-BAAD-466F-8789-E16F4A05749B}">
      <dsp:nvSpPr>
        <dsp:cNvPr id="0" name=""/>
        <dsp:cNvSpPr/>
      </dsp:nvSpPr>
      <dsp:spPr>
        <a:xfrm>
          <a:off x="1442776" y="3123427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Utilization of resources in the best possible way</a:t>
          </a:r>
          <a:endParaRPr lang="en-US" sz="2300" kern="1200"/>
        </a:p>
      </dsp:txBody>
      <dsp:txXfrm>
        <a:off x="1442776" y="3123427"/>
        <a:ext cx="4668960" cy="1249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DEAF-6DB1-471A-8784-E9C83E922C93}">
      <dsp:nvSpPr>
        <dsp:cNvPr id="0" name=""/>
        <dsp:cNvSpPr/>
      </dsp:nvSpPr>
      <dsp:spPr>
        <a:xfrm>
          <a:off x="0" y="533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E8AAE-18D8-4109-98A9-0FFDA7C367E9}">
      <dsp:nvSpPr>
        <dsp:cNvPr id="0" name=""/>
        <dsp:cNvSpPr/>
      </dsp:nvSpPr>
      <dsp:spPr>
        <a:xfrm>
          <a:off x="377870" y="281594"/>
          <a:ext cx="687036" cy="6870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2625E-3DBE-43AB-ABCE-F66EEC869FE6}">
      <dsp:nvSpPr>
        <dsp:cNvPr id="0" name=""/>
        <dsp:cNvSpPr/>
      </dsp:nvSpPr>
      <dsp:spPr>
        <a:xfrm>
          <a:off x="1442776" y="533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1</a:t>
          </a:r>
          <a:r>
            <a:rPr lang="en-US" sz="2400" b="0" i="0" kern="1200" baseline="30000"/>
            <a:t>st</a:t>
          </a:r>
          <a:r>
            <a:rPr lang="en-US" sz="2400" b="0" i="0" kern="1200"/>
            <a:t>) Revenue </a:t>
          </a:r>
          <a:endParaRPr lang="en-US" sz="2400" kern="1200"/>
        </a:p>
      </dsp:txBody>
      <dsp:txXfrm>
        <a:off x="1442776" y="533"/>
        <a:ext cx="4668960" cy="1249157"/>
      </dsp:txXfrm>
    </dsp:sp>
    <dsp:sp modelId="{DD7AB416-54E5-4CE1-AA71-800CAE7911CC}">
      <dsp:nvSpPr>
        <dsp:cNvPr id="0" name=""/>
        <dsp:cNvSpPr/>
      </dsp:nvSpPr>
      <dsp:spPr>
        <a:xfrm>
          <a:off x="0" y="1561980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E6448-18DF-456E-B456-EC54178A3186}">
      <dsp:nvSpPr>
        <dsp:cNvPr id="0" name=""/>
        <dsp:cNvSpPr/>
      </dsp:nvSpPr>
      <dsp:spPr>
        <a:xfrm>
          <a:off x="377870" y="1843041"/>
          <a:ext cx="687036" cy="6870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48CD2-07B3-4A35-9D76-42DAE78D24C7}">
      <dsp:nvSpPr>
        <dsp:cNvPr id="0" name=""/>
        <dsp:cNvSpPr/>
      </dsp:nvSpPr>
      <dsp:spPr>
        <a:xfrm>
          <a:off x="1442776" y="1561980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2</a:t>
          </a:r>
          <a:r>
            <a:rPr lang="en-US" sz="2400" b="0" i="0" kern="1200" baseline="30000"/>
            <a:t>nd</a:t>
          </a:r>
          <a:r>
            <a:rPr lang="en-US" sz="2400" b="0" i="0" kern="1200"/>
            <a:t>) Growth </a:t>
          </a:r>
          <a:endParaRPr lang="en-US" sz="2400" kern="1200"/>
        </a:p>
      </dsp:txBody>
      <dsp:txXfrm>
        <a:off x="1442776" y="1561980"/>
        <a:ext cx="4668960" cy="1249157"/>
      </dsp:txXfrm>
    </dsp:sp>
    <dsp:sp modelId="{2B3BED7F-6298-44F6-BC3B-84B7D312966C}">
      <dsp:nvSpPr>
        <dsp:cNvPr id="0" name=""/>
        <dsp:cNvSpPr/>
      </dsp:nvSpPr>
      <dsp:spPr>
        <a:xfrm>
          <a:off x="0" y="3123427"/>
          <a:ext cx="6111737" cy="12491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2E6C0-A3E9-4E2D-8A65-5A1C93CF8D65}">
      <dsp:nvSpPr>
        <dsp:cNvPr id="0" name=""/>
        <dsp:cNvSpPr/>
      </dsp:nvSpPr>
      <dsp:spPr>
        <a:xfrm>
          <a:off x="377870" y="3404488"/>
          <a:ext cx="687036" cy="6870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39D99-7BE3-4FFF-85EB-B3A156F018C1}">
      <dsp:nvSpPr>
        <dsp:cNvPr id="0" name=""/>
        <dsp:cNvSpPr/>
      </dsp:nvSpPr>
      <dsp:spPr>
        <a:xfrm>
          <a:off x="1442776" y="3123427"/>
          <a:ext cx="4668960" cy="1249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203" tIns="132203" rIns="132203" bIns="13220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3</a:t>
          </a:r>
          <a:r>
            <a:rPr lang="en-US" sz="2400" b="0" i="0" kern="1200" baseline="30000" dirty="0"/>
            <a:t>rd</a:t>
          </a:r>
          <a:r>
            <a:rPr lang="en-US" sz="2400" b="0" i="0" kern="1200" dirty="0"/>
            <a:t>) Efficiency increase on delivery, importing and exporting</a:t>
          </a:r>
          <a:endParaRPr lang="en-US" sz="2400" kern="1200" dirty="0"/>
        </a:p>
      </dsp:txBody>
      <dsp:txXfrm>
        <a:off x="1442776" y="3123427"/>
        <a:ext cx="4668960" cy="1249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B967B-5BA3-4229-8000-8FA979CB5971}">
      <dsp:nvSpPr>
        <dsp:cNvPr id="0" name=""/>
        <dsp:cNvSpPr/>
      </dsp:nvSpPr>
      <dsp:spPr>
        <a:xfrm>
          <a:off x="741650" y="111242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96022-F8CB-46E2-8A68-094C58CC141E}">
      <dsp:nvSpPr>
        <dsp:cNvPr id="0" name=""/>
        <dsp:cNvSpPr/>
      </dsp:nvSpPr>
      <dsp:spPr>
        <a:xfrm>
          <a:off x="246650" y="21924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Gives all employees equal attention and opportunities </a:t>
          </a:r>
          <a:endParaRPr lang="en-US" sz="1600" kern="1200"/>
        </a:p>
      </dsp:txBody>
      <dsp:txXfrm>
        <a:off x="246650" y="2192456"/>
        <a:ext cx="1800000" cy="720000"/>
      </dsp:txXfrm>
    </dsp:sp>
    <dsp:sp modelId="{89F42168-49FC-45AB-8311-62B831E6C5F4}">
      <dsp:nvSpPr>
        <dsp:cNvPr id="0" name=""/>
        <dsp:cNvSpPr/>
      </dsp:nvSpPr>
      <dsp:spPr>
        <a:xfrm>
          <a:off x="2856650" y="111242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5BCB5-6A0F-46BC-AADD-18B1B39473D1}">
      <dsp:nvSpPr>
        <dsp:cNvPr id="0" name=""/>
        <dsp:cNvSpPr/>
      </dsp:nvSpPr>
      <dsp:spPr>
        <a:xfrm>
          <a:off x="2361650" y="21924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Holds all employees accountable </a:t>
          </a:r>
          <a:endParaRPr lang="en-US" sz="1600" kern="1200"/>
        </a:p>
      </dsp:txBody>
      <dsp:txXfrm>
        <a:off x="2361650" y="2192456"/>
        <a:ext cx="1800000" cy="720000"/>
      </dsp:txXfrm>
    </dsp:sp>
    <dsp:sp modelId="{EDF1D2C0-E856-4629-A5D2-D7525502BC47}">
      <dsp:nvSpPr>
        <dsp:cNvPr id="0" name=""/>
        <dsp:cNvSpPr/>
      </dsp:nvSpPr>
      <dsp:spPr>
        <a:xfrm>
          <a:off x="4971650" y="111242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375A0-F604-4D57-B390-4BE1D591A40E}">
      <dsp:nvSpPr>
        <dsp:cNvPr id="0" name=""/>
        <dsp:cNvSpPr/>
      </dsp:nvSpPr>
      <dsp:spPr>
        <a:xfrm>
          <a:off x="4476650" y="21924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Actively participates in work processes</a:t>
          </a:r>
          <a:endParaRPr lang="en-US" sz="1600" kern="1200"/>
        </a:p>
      </dsp:txBody>
      <dsp:txXfrm>
        <a:off x="4476650" y="2192456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E066B-9E19-4A7B-BE19-B460F2BC701C}">
      <dsp:nvSpPr>
        <dsp:cNvPr id="0" name=""/>
        <dsp:cNvSpPr/>
      </dsp:nvSpPr>
      <dsp:spPr>
        <a:xfrm>
          <a:off x="1257284" y="400826"/>
          <a:ext cx="1307991" cy="1307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9DB45-FD51-4504-95CD-386B31B3D578}">
      <dsp:nvSpPr>
        <dsp:cNvPr id="0" name=""/>
        <dsp:cNvSpPr/>
      </dsp:nvSpPr>
      <dsp:spPr>
        <a:xfrm>
          <a:off x="457956" y="2066873"/>
          <a:ext cx="290664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Money wise, commissioned or salary based</a:t>
          </a:r>
          <a:r>
            <a:rPr lang="en-US" sz="1900" b="0" i="0" kern="1200">
              <a:latin typeface="Seaford Display"/>
            </a:rPr>
            <a:t> </a:t>
          </a:r>
          <a:endParaRPr lang="en-US" sz="1900" kern="1200"/>
        </a:p>
      </dsp:txBody>
      <dsp:txXfrm>
        <a:off x="457956" y="2066873"/>
        <a:ext cx="2906648" cy="720000"/>
      </dsp:txXfrm>
    </dsp:sp>
    <dsp:sp modelId="{5FB9F3F1-3F29-48F8-B603-217F516469BD}">
      <dsp:nvSpPr>
        <dsp:cNvPr id="0" name=""/>
        <dsp:cNvSpPr/>
      </dsp:nvSpPr>
      <dsp:spPr>
        <a:xfrm>
          <a:off x="4672596" y="400826"/>
          <a:ext cx="1307991" cy="1307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14DBE-897B-4034-901D-9190AAB4C888}">
      <dsp:nvSpPr>
        <dsp:cNvPr id="0" name=""/>
        <dsp:cNvSpPr/>
      </dsp:nvSpPr>
      <dsp:spPr>
        <a:xfrm>
          <a:off x="3873268" y="2066873"/>
          <a:ext cx="290664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Constant company growth</a:t>
          </a:r>
          <a:r>
            <a:rPr lang="en-US" sz="1900" b="0" i="0" kern="1200">
              <a:latin typeface="Seaford Display"/>
            </a:rPr>
            <a:t> </a:t>
          </a:r>
          <a:endParaRPr lang="en-US" sz="1900" kern="1200"/>
        </a:p>
      </dsp:txBody>
      <dsp:txXfrm>
        <a:off x="3873268" y="2066873"/>
        <a:ext cx="2906648" cy="720000"/>
      </dsp:txXfrm>
    </dsp:sp>
    <dsp:sp modelId="{4371ECF1-E0CF-43B8-AC81-2C465FE7CFC7}">
      <dsp:nvSpPr>
        <dsp:cNvPr id="0" name=""/>
        <dsp:cNvSpPr/>
      </dsp:nvSpPr>
      <dsp:spPr>
        <a:xfrm>
          <a:off x="8087907" y="400826"/>
          <a:ext cx="1307991" cy="13079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CEF88-7071-494C-A42F-DCB6841E0611}">
      <dsp:nvSpPr>
        <dsp:cNvPr id="0" name=""/>
        <dsp:cNvSpPr/>
      </dsp:nvSpPr>
      <dsp:spPr>
        <a:xfrm>
          <a:off x="7288579" y="2066873"/>
          <a:ext cx="290664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Support in problems outside of work</a:t>
          </a:r>
          <a:r>
            <a:rPr lang="en-US" sz="1900" b="0" i="0" kern="1200">
              <a:latin typeface="Seaford Display"/>
            </a:rPr>
            <a:t> </a:t>
          </a:r>
          <a:endParaRPr lang="en-US" sz="1900" kern="1200"/>
        </a:p>
      </dsp:txBody>
      <dsp:txXfrm>
        <a:off x="7288579" y="2066873"/>
        <a:ext cx="2906648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FF4D8-D56B-44E1-BA4F-7656624C008B}">
      <dsp:nvSpPr>
        <dsp:cNvPr id="0" name=""/>
        <dsp:cNvSpPr/>
      </dsp:nvSpPr>
      <dsp:spPr>
        <a:xfrm>
          <a:off x="0" y="1670"/>
          <a:ext cx="6523301" cy="846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72BC1-2CD9-4F32-92E2-09DF3DC1A3CD}">
      <dsp:nvSpPr>
        <dsp:cNvPr id="0" name=""/>
        <dsp:cNvSpPr/>
      </dsp:nvSpPr>
      <dsp:spPr>
        <a:xfrm>
          <a:off x="256108" y="192164"/>
          <a:ext cx="465652" cy="465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3831F-7698-43ED-9783-572CDE2F59FC}">
      <dsp:nvSpPr>
        <dsp:cNvPr id="0" name=""/>
        <dsp:cNvSpPr/>
      </dsp:nvSpPr>
      <dsp:spPr>
        <a:xfrm>
          <a:off x="977870" y="1670"/>
          <a:ext cx="5545430" cy="8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03" tIns="89603" rIns="89603" bIns="896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Detailed view of stock, most sold products and most profitable </a:t>
          </a:r>
          <a:endParaRPr lang="en-US" sz="2200" kern="1200"/>
        </a:p>
      </dsp:txBody>
      <dsp:txXfrm>
        <a:off x="977870" y="1670"/>
        <a:ext cx="5545430" cy="846640"/>
      </dsp:txXfrm>
    </dsp:sp>
    <dsp:sp modelId="{5641D2D5-9FD0-4A92-BFC8-824EFF70C6EF}">
      <dsp:nvSpPr>
        <dsp:cNvPr id="0" name=""/>
        <dsp:cNvSpPr/>
      </dsp:nvSpPr>
      <dsp:spPr>
        <a:xfrm>
          <a:off x="0" y="1059971"/>
          <a:ext cx="6523301" cy="846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CF8F9-BEA3-4818-8F52-F4168494A4C5}">
      <dsp:nvSpPr>
        <dsp:cNvPr id="0" name=""/>
        <dsp:cNvSpPr/>
      </dsp:nvSpPr>
      <dsp:spPr>
        <a:xfrm>
          <a:off x="256108" y="1250465"/>
          <a:ext cx="465652" cy="465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F8299-C5AA-4D3C-A061-B5C06DE0FD01}">
      <dsp:nvSpPr>
        <dsp:cNvPr id="0" name=""/>
        <dsp:cNvSpPr/>
      </dsp:nvSpPr>
      <dsp:spPr>
        <a:xfrm>
          <a:off x="977870" y="1059971"/>
          <a:ext cx="5545430" cy="8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03" tIns="89603" rIns="89603" bIns="896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Immediate view of stock needs </a:t>
          </a:r>
          <a:endParaRPr lang="en-US" sz="2200" kern="1200"/>
        </a:p>
      </dsp:txBody>
      <dsp:txXfrm>
        <a:off x="977870" y="1059971"/>
        <a:ext cx="5545430" cy="846640"/>
      </dsp:txXfrm>
    </dsp:sp>
    <dsp:sp modelId="{DEA37F25-D038-4285-9213-2F1E143072F2}">
      <dsp:nvSpPr>
        <dsp:cNvPr id="0" name=""/>
        <dsp:cNvSpPr/>
      </dsp:nvSpPr>
      <dsp:spPr>
        <a:xfrm>
          <a:off x="0" y="2118272"/>
          <a:ext cx="6523301" cy="846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A95BF-F5EB-45F7-9B24-6386D6754885}">
      <dsp:nvSpPr>
        <dsp:cNvPr id="0" name=""/>
        <dsp:cNvSpPr/>
      </dsp:nvSpPr>
      <dsp:spPr>
        <a:xfrm>
          <a:off x="256108" y="2308766"/>
          <a:ext cx="465652" cy="4656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E3747-736B-4853-B401-36F24A9CFE44}">
      <dsp:nvSpPr>
        <dsp:cNvPr id="0" name=""/>
        <dsp:cNvSpPr/>
      </dsp:nvSpPr>
      <dsp:spPr>
        <a:xfrm>
          <a:off x="977870" y="2118272"/>
          <a:ext cx="5545430" cy="8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03" tIns="89603" rIns="89603" bIns="896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Assists in planning and organizing </a:t>
          </a:r>
          <a:endParaRPr lang="en-US" sz="2200" kern="1200"/>
        </a:p>
      </dsp:txBody>
      <dsp:txXfrm>
        <a:off x="977870" y="2118272"/>
        <a:ext cx="5545430" cy="846640"/>
      </dsp:txXfrm>
    </dsp:sp>
    <dsp:sp modelId="{7D508A8D-D6C1-4F36-82D9-81E801D5A216}">
      <dsp:nvSpPr>
        <dsp:cNvPr id="0" name=""/>
        <dsp:cNvSpPr/>
      </dsp:nvSpPr>
      <dsp:spPr>
        <a:xfrm>
          <a:off x="0" y="3176573"/>
          <a:ext cx="6523301" cy="8466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D0033-3D3A-47AD-9BD1-84538FE01D70}">
      <dsp:nvSpPr>
        <dsp:cNvPr id="0" name=""/>
        <dsp:cNvSpPr/>
      </dsp:nvSpPr>
      <dsp:spPr>
        <a:xfrm>
          <a:off x="256108" y="3367067"/>
          <a:ext cx="465652" cy="4656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92661-F8CF-461B-A30A-8EBE75B692FC}">
      <dsp:nvSpPr>
        <dsp:cNvPr id="0" name=""/>
        <dsp:cNvSpPr/>
      </dsp:nvSpPr>
      <dsp:spPr>
        <a:xfrm>
          <a:off x="977870" y="3176573"/>
          <a:ext cx="5545430" cy="84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03" tIns="89603" rIns="89603" bIns="896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Raises efficiency and effectiveness levels</a:t>
          </a:r>
          <a:endParaRPr lang="en-US" sz="2200" kern="1200"/>
        </a:p>
      </dsp:txBody>
      <dsp:txXfrm>
        <a:off x="977870" y="3176573"/>
        <a:ext cx="5545430" cy="846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8207E-3FE5-4938-8957-AD01A4A84870}">
      <dsp:nvSpPr>
        <dsp:cNvPr id="0" name=""/>
        <dsp:cNvSpPr/>
      </dsp:nvSpPr>
      <dsp:spPr>
        <a:xfrm>
          <a:off x="0" y="687396"/>
          <a:ext cx="2038531" cy="1223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Stay humble </a:t>
          </a:r>
          <a:endParaRPr lang="en-US" sz="2700" kern="1200"/>
        </a:p>
      </dsp:txBody>
      <dsp:txXfrm>
        <a:off x="0" y="687396"/>
        <a:ext cx="2038531" cy="1223118"/>
      </dsp:txXfrm>
    </dsp:sp>
    <dsp:sp modelId="{E319BFA8-3938-43D8-9861-732010AB0690}">
      <dsp:nvSpPr>
        <dsp:cNvPr id="0" name=""/>
        <dsp:cNvSpPr/>
      </dsp:nvSpPr>
      <dsp:spPr>
        <a:xfrm>
          <a:off x="2242384" y="687396"/>
          <a:ext cx="2038531" cy="1223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Adaptability </a:t>
          </a:r>
          <a:endParaRPr lang="en-US" sz="2700" kern="1200"/>
        </a:p>
      </dsp:txBody>
      <dsp:txXfrm>
        <a:off x="2242384" y="687396"/>
        <a:ext cx="2038531" cy="1223118"/>
      </dsp:txXfrm>
    </dsp:sp>
    <dsp:sp modelId="{46434331-D286-45FD-B662-2BA95B593453}">
      <dsp:nvSpPr>
        <dsp:cNvPr id="0" name=""/>
        <dsp:cNvSpPr/>
      </dsp:nvSpPr>
      <dsp:spPr>
        <a:xfrm>
          <a:off x="4484769" y="687396"/>
          <a:ext cx="2038531" cy="1223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Open-minded </a:t>
          </a:r>
          <a:endParaRPr lang="en-US" sz="2700" kern="1200"/>
        </a:p>
      </dsp:txBody>
      <dsp:txXfrm>
        <a:off x="4484769" y="687396"/>
        <a:ext cx="2038531" cy="1223118"/>
      </dsp:txXfrm>
    </dsp:sp>
    <dsp:sp modelId="{1862373E-3B0D-4A54-8E14-4E5B3F809618}">
      <dsp:nvSpPr>
        <dsp:cNvPr id="0" name=""/>
        <dsp:cNvSpPr/>
      </dsp:nvSpPr>
      <dsp:spPr>
        <a:xfrm>
          <a:off x="1121192" y="2114369"/>
          <a:ext cx="2038531" cy="1223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Ambition </a:t>
          </a:r>
          <a:endParaRPr lang="en-US" sz="2700" kern="1200"/>
        </a:p>
      </dsp:txBody>
      <dsp:txXfrm>
        <a:off x="1121192" y="2114369"/>
        <a:ext cx="2038531" cy="1223118"/>
      </dsp:txXfrm>
    </dsp:sp>
    <dsp:sp modelId="{9BFFEBAD-A78C-47CD-9A98-2A787E0332BF}">
      <dsp:nvSpPr>
        <dsp:cNvPr id="0" name=""/>
        <dsp:cNvSpPr/>
      </dsp:nvSpPr>
      <dsp:spPr>
        <a:xfrm>
          <a:off x="3363577" y="2114369"/>
          <a:ext cx="2038531" cy="1223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Efficience</a:t>
          </a:r>
          <a:endParaRPr lang="en-US" sz="2700" kern="1200"/>
        </a:p>
      </dsp:txBody>
      <dsp:txXfrm>
        <a:off x="3363577" y="2114369"/>
        <a:ext cx="2038531" cy="1223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95893-8916-4455-9579-9593D9D72F0F}">
      <dsp:nvSpPr>
        <dsp:cNvPr id="0" name=""/>
        <dsp:cNvSpPr/>
      </dsp:nvSpPr>
      <dsp:spPr>
        <a:xfrm>
          <a:off x="0" y="0"/>
          <a:ext cx="8202951" cy="5737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Authority</a:t>
          </a:r>
          <a:r>
            <a:rPr lang="en-US" sz="2400" b="0" i="0" kern="1200">
              <a:latin typeface="Seaford Display"/>
            </a:rPr>
            <a:t> </a:t>
          </a:r>
          <a:endParaRPr lang="en-US" sz="2400" kern="1200"/>
        </a:p>
      </dsp:txBody>
      <dsp:txXfrm>
        <a:off x="16806" y="16806"/>
        <a:ext cx="7516658" cy="540174"/>
      </dsp:txXfrm>
    </dsp:sp>
    <dsp:sp modelId="{AFF5CC37-6E0D-40F7-86F3-84C044D984CE}">
      <dsp:nvSpPr>
        <dsp:cNvPr id="0" name=""/>
        <dsp:cNvSpPr/>
      </dsp:nvSpPr>
      <dsp:spPr>
        <a:xfrm>
          <a:off x="612558" y="653478"/>
          <a:ext cx="8202951" cy="573786"/>
        </a:xfrm>
        <a:prstGeom prst="roundRect">
          <a:avLst>
            <a:gd name="adj" fmla="val 10000"/>
          </a:avLst>
        </a:prstGeom>
        <a:solidFill>
          <a:schemeClr val="accent5">
            <a:hueOff val="378923"/>
            <a:satOff val="169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Responsibility</a:t>
          </a:r>
          <a:r>
            <a:rPr lang="en-US" sz="2400" b="0" i="0" kern="1200">
              <a:latin typeface="Seaford Display"/>
            </a:rPr>
            <a:t> </a:t>
          </a:r>
          <a:endParaRPr lang="en-US" sz="2400" kern="1200"/>
        </a:p>
      </dsp:txBody>
      <dsp:txXfrm>
        <a:off x="629364" y="670284"/>
        <a:ext cx="7183820" cy="540173"/>
      </dsp:txXfrm>
    </dsp:sp>
    <dsp:sp modelId="{429DE7A0-BF9A-461E-98D1-6E34303F7BEE}">
      <dsp:nvSpPr>
        <dsp:cNvPr id="0" name=""/>
        <dsp:cNvSpPr/>
      </dsp:nvSpPr>
      <dsp:spPr>
        <a:xfrm>
          <a:off x="1225116" y="1306956"/>
          <a:ext cx="8202951" cy="573786"/>
        </a:xfrm>
        <a:prstGeom prst="roundRect">
          <a:avLst>
            <a:gd name="adj" fmla="val 10000"/>
          </a:avLst>
        </a:prstGeom>
        <a:solidFill>
          <a:schemeClr val="accent5">
            <a:hueOff val="757846"/>
            <a:satOff val="33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Unity of command</a:t>
          </a:r>
          <a:r>
            <a:rPr lang="en-US" sz="2400" b="0" i="0" kern="1200">
              <a:latin typeface="Seaford Display"/>
            </a:rPr>
            <a:t> </a:t>
          </a:r>
          <a:endParaRPr lang="en-US" sz="2400" kern="1200"/>
        </a:p>
      </dsp:txBody>
      <dsp:txXfrm>
        <a:off x="1241922" y="1323762"/>
        <a:ext cx="7183820" cy="540174"/>
      </dsp:txXfrm>
    </dsp:sp>
    <dsp:sp modelId="{6BBE6EF5-F753-426A-8F46-E225ED68056A}">
      <dsp:nvSpPr>
        <dsp:cNvPr id="0" name=""/>
        <dsp:cNvSpPr/>
      </dsp:nvSpPr>
      <dsp:spPr>
        <a:xfrm>
          <a:off x="1837674" y="1960435"/>
          <a:ext cx="8202951" cy="573786"/>
        </a:xfrm>
        <a:prstGeom prst="roundRect">
          <a:avLst>
            <a:gd name="adj" fmla="val 10000"/>
          </a:avLst>
        </a:prstGeom>
        <a:solidFill>
          <a:schemeClr val="accent5">
            <a:hueOff val="1136769"/>
            <a:satOff val="506"/>
            <a:lumOff val="-5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Initiative</a:t>
          </a:r>
          <a:r>
            <a:rPr lang="en-US" sz="2400" b="0" i="0" kern="1200">
              <a:latin typeface="Seaford Display"/>
            </a:rPr>
            <a:t> </a:t>
          </a:r>
          <a:endParaRPr lang="en-US" sz="2400" kern="1200"/>
        </a:p>
      </dsp:txBody>
      <dsp:txXfrm>
        <a:off x="1854480" y="1977241"/>
        <a:ext cx="7183820" cy="540174"/>
      </dsp:txXfrm>
    </dsp:sp>
    <dsp:sp modelId="{34DCF75B-A819-4449-B22E-83C3F4F863F0}">
      <dsp:nvSpPr>
        <dsp:cNvPr id="0" name=""/>
        <dsp:cNvSpPr/>
      </dsp:nvSpPr>
      <dsp:spPr>
        <a:xfrm>
          <a:off x="2450232" y="2613913"/>
          <a:ext cx="8202951" cy="573786"/>
        </a:xfrm>
        <a:prstGeom prst="roundRect">
          <a:avLst>
            <a:gd name="adj" fmla="val 10000"/>
          </a:avLst>
        </a:prstGeom>
        <a:solidFill>
          <a:schemeClr val="accent5">
            <a:hueOff val="1515692"/>
            <a:satOff val="674"/>
            <a:lumOff val="-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>
              <a:latin typeface="Seaford Display"/>
            </a:rPr>
            <a:t>High employee</a:t>
          </a:r>
          <a:r>
            <a:rPr lang="en-US" sz="2400" kern="1200">
              <a:latin typeface="Seaford Display"/>
            </a:rPr>
            <a:t> salaries</a:t>
          </a:r>
          <a:endParaRPr lang="en-US" sz="2400" kern="1200"/>
        </a:p>
      </dsp:txBody>
      <dsp:txXfrm>
        <a:off x="2467038" y="2630719"/>
        <a:ext cx="7183820" cy="540174"/>
      </dsp:txXfrm>
    </dsp:sp>
    <dsp:sp modelId="{63ACDCAB-3206-47EC-A4A4-C62A65F1E321}">
      <dsp:nvSpPr>
        <dsp:cNvPr id="0" name=""/>
        <dsp:cNvSpPr/>
      </dsp:nvSpPr>
      <dsp:spPr>
        <a:xfrm>
          <a:off x="7829990" y="419182"/>
          <a:ext cx="372960" cy="372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913906" y="419182"/>
        <a:ext cx="205128" cy="280652"/>
      </dsp:txXfrm>
    </dsp:sp>
    <dsp:sp modelId="{6B38E3C1-C222-4DEA-B571-C72AB4611E1F}">
      <dsp:nvSpPr>
        <dsp:cNvPr id="0" name=""/>
        <dsp:cNvSpPr/>
      </dsp:nvSpPr>
      <dsp:spPr>
        <a:xfrm>
          <a:off x="8442548" y="1072661"/>
          <a:ext cx="372960" cy="372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485914"/>
            <a:satOff val="-5282"/>
            <a:lumOff val="-47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526464" y="1072661"/>
        <a:ext cx="205128" cy="280652"/>
      </dsp:txXfrm>
    </dsp:sp>
    <dsp:sp modelId="{0BD04EF0-CDE6-421B-8225-8AFC8B1E2E38}">
      <dsp:nvSpPr>
        <dsp:cNvPr id="0" name=""/>
        <dsp:cNvSpPr/>
      </dsp:nvSpPr>
      <dsp:spPr>
        <a:xfrm>
          <a:off x="9055106" y="1716576"/>
          <a:ext cx="372960" cy="372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971828"/>
            <a:satOff val="-10565"/>
            <a:lumOff val="-9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139022" y="1716576"/>
        <a:ext cx="205128" cy="280652"/>
      </dsp:txXfrm>
    </dsp:sp>
    <dsp:sp modelId="{197BD397-1E5B-4FAE-9421-343F83825BD0}">
      <dsp:nvSpPr>
        <dsp:cNvPr id="0" name=""/>
        <dsp:cNvSpPr/>
      </dsp:nvSpPr>
      <dsp:spPr>
        <a:xfrm>
          <a:off x="9667665" y="2376430"/>
          <a:ext cx="372960" cy="3729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457742"/>
            <a:satOff val="-15847"/>
            <a:lumOff val="-14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751581" y="2376430"/>
        <a:ext cx="205128" cy="2806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70E87-B039-41E7-984E-C9EE3F783DD5}">
      <dsp:nvSpPr>
        <dsp:cNvPr id="0" name=""/>
        <dsp:cNvSpPr/>
      </dsp:nvSpPr>
      <dsp:spPr>
        <a:xfrm>
          <a:off x="0" y="710445"/>
          <a:ext cx="6728905" cy="13115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ED6ED-8734-414C-BFE3-07683873C879}">
      <dsp:nvSpPr>
        <dsp:cNvPr id="0" name=""/>
        <dsp:cNvSpPr/>
      </dsp:nvSpPr>
      <dsp:spPr>
        <a:xfrm>
          <a:off x="396756" y="1005553"/>
          <a:ext cx="721375" cy="721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E92E1-6C87-48BA-8307-5A94A700D13E}">
      <dsp:nvSpPr>
        <dsp:cNvPr id="0" name=""/>
        <dsp:cNvSpPr/>
      </dsp:nvSpPr>
      <dsp:spPr>
        <a:xfrm>
          <a:off x="1514888" y="710445"/>
          <a:ext cx="5214016" cy="131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10" tIns="138810" rIns="138810" bIns="1388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Fundamental changes in management through AI in upcoming years </a:t>
          </a:r>
          <a:endParaRPr lang="en-US" sz="2500" kern="1200"/>
        </a:p>
      </dsp:txBody>
      <dsp:txXfrm>
        <a:off x="1514888" y="710445"/>
        <a:ext cx="5214016" cy="1311591"/>
      </dsp:txXfrm>
    </dsp:sp>
    <dsp:sp modelId="{487ABB3A-4FBC-4CB5-8ED3-805BDEA4B54E}">
      <dsp:nvSpPr>
        <dsp:cNvPr id="0" name=""/>
        <dsp:cNvSpPr/>
      </dsp:nvSpPr>
      <dsp:spPr>
        <a:xfrm>
          <a:off x="0" y="2349935"/>
          <a:ext cx="6728905" cy="13115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1A778-B597-45CD-805C-5A78CBEBAD07}">
      <dsp:nvSpPr>
        <dsp:cNvPr id="0" name=""/>
        <dsp:cNvSpPr/>
      </dsp:nvSpPr>
      <dsp:spPr>
        <a:xfrm>
          <a:off x="396756" y="2645043"/>
          <a:ext cx="721375" cy="721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55671-BA5A-4826-9044-B0B608300C24}">
      <dsp:nvSpPr>
        <dsp:cNvPr id="0" name=""/>
        <dsp:cNvSpPr/>
      </dsp:nvSpPr>
      <dsp:spPr>
        <a:xfrm>
          <a:off x="1514888" y="2349935"/>
          <a:ext cx="5214016" cy="131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10" tIns="138810" rIns="138810" bIns="1388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Cyprus will enter the AI circle slower than other EU countries</a:t>
          </a:r>
          <a:endParaRPr lang="en-US" sz="2500" kern="1200"/>
        </a:p>
      </dsp:txBody>
      <dsp:txXfrm>
        <a:off x="1514888" y="2349935"/>
        <a:ext cx="5214016" cy="13115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ABA2A-A983-427E-B754-070A51BC8FB0}">
      <dsp:nvSpPr>
        <dsp:cNvPr id="0" name=""/>
        <dsp:cNvSpPr/>
      </dsp:nvSpPr>
      <dsp:spPr>
        <a:xfrm>
          <a:off x="0" y="654043"/>
          <a:ext cx="6523301" cy="1207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5DE4B-5A5C-42DC-B85B-84D1AFA79A30}">
      <dsp:nvSpPr>
        <dsp:cNvPr id="0" name=""/>
        <dsp:cNvSpPr/>
      </dsp:nvSpPr>
      <dsp:spPr>
        <a:xfrm>
          <a:off x="365258" y="925723"/>
          <a:ext cx="664106" cy="664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0D2AD-230B-4ABD-9E46-84F2B7046D64}">
      <dsp:nvSpPr>
        <dsp:cNvPr id="0" name=""/>
        <dsp:cNvSpPr/>
      </dsp:nvSpPr>
      <dsp:spPr>
        <a:xfrm>
          <a:off x="1394622" y="654043"/>
          <a:ext cx="5128678" cy="1207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90" tIns="127790" rIns="127790" bIns="12779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Power of suppliers, crucial force for the organization </a:t>
          </a:r>
          <a:endParaRPr lang="en-US" sz="2500" kern="1200"/>
        </a:p>
      </dsp:txBody>
      <dsp:txXfrm>
        <a:off x="1394622" y="654043"/>
        <a:ext cx="5128678" cy="1207465"/>
      </dsp:txXfrm>
    </dsp:sp>
    <dsp:sp modelId="{4A187F6C-7687-497E-BABD-414662F45ACB}">
      <dsp:nvSpPr>
        <dsp:cNvPr id="0" name=""/>
        <dsp:cNvSpPr/>
      </dsp:nvSpPr>
      <dsp:spPr>
        <a:xfrm>
          <a:off x="0" y="2163375"/>
          <a:ext cx="6523301" cy="12074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7F43-4F3D-49D7-9800-CF1CF3431090}">
      <dsp:nvSpPr>
        <dsp:cNvPr id="0" name=""/>
        <dsp:cNvSpPr/>
      </dsp:nvSpPr>
      <dsp:spPr>
        <a:xfrm>
          <a:off x="365258" y="2435055"/>
          <a:ext cx="664106" cy="6641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11B15-2E4B-4751-8E2F-A1094C635885}">
      <dsp:nvSpPr>
        <dsp:cNvPr id="0" name=""/>
        <dsp:cNvSpPr/>
      </dsp:nvSpPr>
      <dsp:spPr>
        <a:xfrm>
          <a:off x="1394622" y="2163375"/>
          <a:ext cx="5128678" cy="1207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790" tIns="127790" rIns="127790" bIns="12779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Industry competition, taken as a positive benefit </a:t>
          </a:r>
          <a:endParaRPr lang="en-US" sz="2500" kern="1200"/>
        </a:p>
      </dsp:txBody>
      <dsp:txXfrm>
        <a:off x="1394622" y="2163375"/>
        <a:ext cx="5128678" cy="120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12/13/2023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0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9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5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5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4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8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7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5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614" y="1625608"/>
            <a:ext cx="4655719" cy="2722164"/>
          </a:xfrm>
        </p:spPr>
        <p:txBody>
          <a:bodyPr>
            <a:normAutofit/>
          </a:bodyPr>
          <a:lstStyle/>
          <a:p>
            <a:r>
              <a:rPr lang="en-US" sz="5600" err="1"/>
              <a:t>ToolWareHouse</a:t>
            </a:r>
            <a:endParaRPr lang="en-US" sz="5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>
            <a:normAutofit/>
          </a:bodyPr>
          <a:lstStyle/>
          <a:p>
            <a:r>
              <a:rPr lang="en-US"/>
              <a:t>Zoumpakis, Konstantinou, </a:t>
            </a:r>
            <a:r>
              <a:rPr lang="en-US" err="1"/>
              <a:t>Manoli</a:t>
            </a:r>
            <a:r>
              <a:rPr lang="en-US"/>
              <a:t>, Otman, </a:t>
            </a:r>
            <a:r>
              <a:rPr lang="en-US" err="1"/>
              <a:t>Kalaitzidi</a:t>
            </a:r>
            <a:r>
              <a:rPr lang="en-US"/>
              <a:t> </a:t>
            </a:r>
          </a:p>
        </p:txBody>
      </p:sp>
      <p:pic>
        <p:nvPicPr>
          <p:cNvPr id="4" name="Picture 3" descr="Vector background of vibrant colors splashing">
            <a:extLst>
              <a:ext uri="{FF2B5EF4-FFF2-40B4-BE49-F238E27FC236}">
                <a16:creationId xmlns:a16="http://schemas.microsoft.com/office/drawing/2014/main" id="{33D9D531-55B9-92C7-B849-DDE12FA47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6" r="16113" b="-1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sp>
        <p:nvSpPr>
          <p:cNvPr id="22" name="Cross 21">
            <a:extLst>
              <a:ext uri="{FF2B5EF4-FFF2-40B4-BE49-F238E27FC236}">
                <a16:creationId xmlns:a16="http://schemas.microsoft.com/office/drawing/2014/main" id="{12E8ED90-6D42-AE40-963A-3924EE207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30625" y="562356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2798A-FF35-FF3B-5686-CDA147EC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r>
              <a:rPr lang="en-US" sz="4100" dirty="0"/>
              <a:t>Hardest challenge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06691-AE98-B908-BCAF-09A02112A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Inexperienced executive</a:t>
            </a:r>
          </a:p>
          <a:p>
            <a:r>
              <a:rPr lang="en-US" dirty="0"/>
              <a:t>Attempt to deep dive into Chinese markets &amp; establish a network</a:t>
            </a:r>
          </a:p>
          <a:p>
            <a:r>
              <a:rPr lang="en-US" dirty="0"/>
              <a:t>Proved worthy risk</a:t>
            </a:r>
          </a:p>
        </p:txBody>
      </p:sp>
      <p:pic>
        <p:nvPicPr>
          <p:cNvPr id="5" name="Picture 4" descr="Plane in red circle">
            <a:extLst>
              <a:ext uri="{FF2B5EF4-FFF2-40B4-BE49-F238E27FC236}">
                <a16:creationId xmlns:a16="http://schemas.microsoft.com/office/drawing/2014/main" id="{C63ED660-1987-63F8-42B1-1AD17B4AA1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1" r="14839" b="1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C8942-7BED-BAA5-DB8B-54AB8BEB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0248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Advice for future managers and entrepreneurs </a:t>
            </a:r>
            <a:endParaRPr lang="en-CY" sz="41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F2708F-2689-8835-C729-ED58B3CD9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695886"/>
              </p:ext>
            </p:extLst>
          </p:nvPr>
        </p:nvGraphicFramePr>
        <p:xfrm>
          <a:off x="4400363" y="1033238"/>
          <a:ext cx="6523301" cy="402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6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1111C-8DF6-F03B-437A-4F43A1002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n-US"/>
              <a:t>Leading management principles </a:t>
            </a:r>
            <a:endParaRPr lang="en-C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F8DFFF-BFAE-5AE8-E581-57C8750DF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695413"/>
              </p:ext>
            </p:extLst>
          </p:nvPr>
        </p:nvGraphicFramePr>
        <p:xfrm>
          <a:off x="565149" y="2692400"/>
          <a:ext cx="10653184" cy="31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0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6F07AC-14FF-E023-D500-6ADBCE37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344711"/>
          </a:xfrm>
        </p:spPr>
        <p:txBody>
          <a:bodyPr>
            <a:normAutofit/>
          </a:bodyPr>
          <a:lstStyle/>
          <a:p>
            <a:r>
              <a:rPr lang="en-US"/>
              <a:t>Artificial Intelligence and management predictions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8B9AAF-3BFF-3546-915C-8BDE34AD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90012D5C-1270-714B-AFB4-7E632827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80A0F7-10AD-A5A2-1440-0FBA158A7C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000503"/>
              </p:ext>
            </p:extLst>
          </p:nvPr>
        </p:nvGraphicFramePr>
        <p:xfrm>
          <a:off x="4489428" y="1508251"/>
          <a:ext cx="6728905" cy="437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64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3DD4BC-E19F-83B9-B62B-3156A5D1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024885"/>
          </a:xfrm>
        </p:spPr>
        <p:txBody>
          <a:bodyPr>
            <a:normAutofit/>
          </a:bodyPr>
          <a:lstStyle/>
          <a:p>
            <a:r>
              <a:rPr lang="en-US"/>
              <a:t>Competitive forces at play</a:t>
            </a:r>
            <a:endParaRPr lang="en-C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4DE8BA-1BBB-0B82-CB9E-B3A92DC53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43555"/>
              </p:ext>
            </p:extLst>
          </p:nvPr>
        </p:nvGraphicFramePr>
        <p:xfrm>
          <a:off x="4489428" y="1508251"/>
          <a:ext cx="6523301" cy="402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75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BCE83-45B5-ECEF-5F62-4BCCE051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4114799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Management style prediction for the next 5 years </a:t>
            </a:r>
            <a:endParaRPr lang="en-CY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AD3C-0597-4DF2-F553-FA58DBA12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4114799" cy="31885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Different sections </a:t>
            </a:r>
          </a:p>
          <a:p>
            <a:pPr>
              <a:lnSpc>
                <a:spcPct val="90000"/>
              </a:lnSpc>
            </a:pPr>
            <a:r>
              <a:rPr lang="en-US" sz="2200"/>
              <a:t>Each employee with their own responsibility </a:t>
            </a:r>
          </a:p>
          <a:p>
            <a:pPr>
              <a:lnSpc>
                <a:spcPct val="90000"/>
              </a:lnSpc>
            </a:pPr>
            <a:r>
              <a:rPr lang="en-US" sz="2200"/>
              <a:t>Each section their own manager </a:t>
            </a:r>
          </a:p>
          <a:p>
            <a:pPr>
              <a:lnSpc>
                <a:spcPct val="90000"/>
              </a:lnSpc>
            </a:pPr>
            <a:r>
              <a:rPr lang="en-US" sz="2200"/>
              <a:t>Only major decisions approved by general manager</a:t>
            </a:r>
          </a:p>
          <a:p>
            <a:pPr>
              <a:lnSpc>
                <a:spcPct val="90000"/>
              </a:lnSpc>
            </a:pPr>
            <a:r>
              <a:rPr lang="en-US" sz="2200"/>
              <a:t>A flattened hierarchy overall</a:t>
            </a:r>
          </a:p>
        </p:txBody>
      </p:sp>
      <p:pic>
        <p:nvPicPr>
          <p:cNvPr id="5" name="Picture 4" descr="White paper ships being led by a yellow ship">
            <a:extLst>
              <a:ext uri="{FF2B5EF4-FFF2-40B4-BE49-F238E27FC236}">
                <a16:creationId xmlns:a16="http://schemas.microsoft.com/office/drawing/2014/main" id="{E6AB6E08-F998-A12E-1072-D8A203672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71" r="2309" b="-1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EAB1217A-7C36-3A41-8536-BC68C4521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0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27D51-204B-ED48-AF9A-0BE9633F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ross 27">
            <a:extLst>
              <a:ext uri="{FF2B5EF4-FFF2-40B4-BE49-F238E27FC236}">
                <a16:creationId xmlns:a16="http://schemas.microsoft.com/office/drawing/2014/main" id="{57A23F45-CDAE-8A40-8DE7-92A0BBC11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546383-CCC4-544B-B0D8-DE78DE39B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cky notes with question marks">
            <a:extLst>
              <a:ext uri="{FF2B5EF4-FFF2-40B4-BE49-F238E27FC236}">
                <a16:creationId xmlns:a16="http://schemas.microsoft.com/office/drawing/2014/main" id="{E3BDAF2C-F7C8-F0C7-EFB2-9A938EDAD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70" b="54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">
            <a:extLst>
              <a:ext uri="{FF2B5EF4-FFF2-40B4-BE49-F238E27FC236}">
                <a16:creationId xmlns:a16="http://schemas.microsoft.com/office/drawing/2014/main" id="{86E439A5-A7E3-5047-A686-06C27A81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17506"/>
            <a:ext cx="10549940" cy="2374362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36" name="Cross 35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250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3E2C7F-F4FF-A94D-ACAE-82823EC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B8FBF-135C-1930-9D9E-73C0E0D1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4162776"/>
            <a:ext cx="9316409" cy="1453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200" kern="1200" spc="-1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your attention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3D0F8-79CA-92DF-F290-EF4720924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49" y="5650781"/>
            <a:ext cx="9316409" cy="457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57014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2394B-7C77-6E73-5037-249ACAAB8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>
            <a:normAutofit/>
          </a:bodyPr>
          <a:lstStyle/>
          <a:p>
            <a:r>
              <a:rPr lang="en-US"/>
              <a:t>What is </a:t>
            </a:r>
            <a:r>
              <a:rPr lang="en-US" err="1"/>
              <a:t>ToolWareHouse</a:t>
            </a:r>
            <a:r>
              <a:rPr lang="en-US"/>
              <a:t> 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B9C4-3C92-FB59-BC2B-03A74F46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>
            <a:normAutofit/>
          </a:bodyPr>
          <a:lstStyle/>
          <a:p>
            <a:r>
              <a:rPr lang="en-US"/>
              <a:t>Retail and Wholesale </a:t>
            </a:r>
          </a:p>
          <a:p>
            <a:r>
              <a:rPr lang="en-US"/>
              <a:t>Tools for all kinds of operations (mechanics, machinists,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r>
              <a:rPr lang="en-US"/>
              <a:t>Based in </a:t>
            </a:r>
            <a:r>
              <a:rPr lang="en-US" err="1"/>
              <a:t>Latsia</a:t>
            </a:r>
            <a:r>
              <a:rPr lang="en-US"/>
              <a:t>, Nicosia</a:t>
            </a:r>
          </a:p>
          <a:p>
            <a:r>
              <a:rPr lang="en-US"/>
              <a:t>8 employees in total </a:t>
            </a:r>
            <a:endParaRPr lang="en-CY"/>
          </a:p>
        </p:txBody>
      </p:sp>
      <p:pic>
        <p:nvPicPr>
          <p:cNvPr id="5" name="Picture 4" descr="Work tools and supplies">
            <a:extLst>
              <a:ext uri="{FF2B5EF4-FFF2-40B4-BE49-F238E27FC236}">
                <a16:creationId xmlns:a16="http://schemas.microsoft.com/office/drawing/2014/main" id="{19DD7BEA-1F39-8437-362D-CFE045BA8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3" r="19288" b="-1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11" name="Cross 10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5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2C476-630D-53C1-C995-ED7DC04A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3609983" cy="1446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Democratic and laissez faire management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C24EEE-520D-27C4-6B61-2FB2FF8F1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691638"/>
            <a:ext cx="3609983" cy="318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latin typeface="Tenorite"/>
                <a:cs typeface="Calibri"/>
              </a:rPr>
              <a:t>Employee autonomy </a:t>
            </a:r>
          </a:p>
          <a:p>
            <a:r>
              <a:rPr lang="en-US">
                <a:latin typeface="Tenorite"/>
                <a:cs typeface="Calibri"/>
              </a:rPr>
              <a:t>Less controlling allowing for employee initiative </a:t>
            </a:r>
          </a:p>
          <a:p>
            <a:r>
              <a:rPr lang="en-US">
                <a:latin typeface="Tenorite"/>
                <a:cs typeface="Calibri"/>
              </a:rPr>
              <a:t>Management executives open to new ideas</a:t>
            </a:r>
            <a:endParaRPr lang="en-US"/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3F511A3D-2AF0-46AB-0D94-1699D96E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5395" y="1497220"/>
            <a:ext cx="4127230" cy="4127230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BE50E7BE-734F-224D-B03E-074DE1D12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7667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A5172B-100A-154D-8648-280629D6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9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DEF72E-9A56-3A45-8ADA-E6F93BA8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36BC9-2DF9-6441-CF22-479C285C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508250"/>
            <a:ext cx="3198777" cy="4024885"/>
          </a:xfrm>
        </p:spPr>
        <p:txBody>
          <a:bodyPr>
            <a:normAutofit/>
          </a:bodyPr>
          <a:lstStyle/>
          <a:p>
            <a:r>
              <a:rPr lang="en-US" sz="4100"/>
              <a:t>Decentralized team-based organizational structure </a:t>
            </a:r>
            <a:endParaRPr lang="en-CY" sz="41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7701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44854D0-7973-86CC-7418-091BA54F3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856922"/>
              </p:ext>
            </p:extLst>
          </p:nvPr>
        </p:nvGraphicFramePr>
        <p:xfrm>
          <a:off x="5106596" y="1508251"/>
          <a:ext cx="6111737" cy="437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38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DEF72E-9A56-3A45-8ADA-E6F93BA8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6867" y="1096772"/>
            <a:ext cx="4175133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462D9-B46B-7B9D-6C36-D1B29FEA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540" y="1508250"/>
            <a:ext cx="3198777" cy="4024885"/>
          </a:xfrm>
        </p:spPr>
        <p:txBody>
          <a:bodyPr>
            <a:normAutofit/>
          </a:bodyPr>
          <a:lstStyle/>
          <a:p>
            <a:r>
              <a:rPr lang="en-US" sz="4100"/>
              <a:t>Simple and clear organizational goals </a:t>
            </a:r>
            <a:endParaRPr lang="en-CY" sz="41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9435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4FD4FCD-DDD3-7152-0532-AA78E52A8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193094"/>
              </p:ext>
            </p:extLst>
          </p:nvPr>
        </p:nvGraphicFramePr>
        <p:xfrm>
          <a:off x="950078" y="1508251"/>
          <a:ext cx="6111737" cy="437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94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5B7D0-E3F4-0427-2A27-987B9B56A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0"/>
            <a:ext cx="3198777" cy="4024885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Participative management style of top executive </a:t>
            </a:r>
          </a:p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C4941-96FE-EFC8-996C-74F0F9955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16122"/>
              </p:ext>
            </p:extLst>
          </p:nvPr>
        </p:nvGraphicFramePr>
        <p:xfrm>
          <a:off x="4489428" y="1508251"/>
          <a:ext cx="6523301" cy="402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085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2139F9-2BA9-D503-421B-D347A879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192" y="1204721"/>
            <a:ext cx="4133647" cy="1446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100" kern="1200" spc="-150">
                <a:latin typeface="+mj-lt"/>
                <a:ea typeface="+mj-ea"/>
                <a:cs typeface="+mj-cs"/>
              </a:rPr>
              <a:t>Decision supported 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5611-CA99-D855-DC6A-2B687BE9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193" y="2691638"/>
            <a:ext cx="4133647" cy="31885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- Outsourcing market research and analytics company to assist in the formulation of long-term plans</a:t>
            </a:r>
          </a:p>
          <a:p>
            <a:pPr marL="0" indent="0">
              <a:buNone/>
            </a:pPr>
            <a:r>
              <a:rPr lang="en-US"/>
              <a:t>- Yearly review of plans and goals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Graph">
            <a:extLst>
              <a:ext uri="{FF2B5EF4-FFF2-40B4-BE49-F238E27FC236}">
                <a16:creationId xmlns:a16="http://schemas.microsoft.com/office/drawing/2014/main" id="{119A4A45-545A-7542-7769-E1B4ED46D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4" r="25816"/>
          <a:stretch/>
        </p:blipFill>
        <p:spPr>
          <a:xfrm>
            <a:off x="20" y="10"/>
            <a:ext cx="6967738" cy="6857990"/>
          </a:xfrm>
          <a:prstGeom prst="rect">
            <a:avLst/>
          </a:prstGeom>
        </p:spPr>
      </p:pic>
      <p:sp>
        <p:nvSpPr>
          <p:cNvPr id="28" name="Cross 27">
            <a:extLst>
              <a:ext uri="{FF2B5EF4-FFF2-40B4-BE49-F238E27FC236}">
                <a16:creationId xmlns:a16="http://schemas.microsoft.com/office/drawing/2014/main" id="{A12C7CBA-A034-9548-BC45-D37C25C00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032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49ED22-D9F5-F848-A98A-7181D4EE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0F723-7711-8E61-5B13-C59068B2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</p:spPr>
        <p:txBody>
          <a:bodyPr>
            <a:normAutofit/>
          </a:bodyPr>
          <a:lstStyle/>
          <a:p>
            <a:r>
              <a:rPr lang="en-US"/>
              <a:t>High employee motivation &amp; happiness levels</a:t>
            </a:r>
            <a:endParaRPr lang="en-CY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8675E4-5BBF-318C-FD3F-86B493E167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531487"/>
              </p:ext>
            </p:extLst>
          </p:nvPr>
        </p:nvGraphicFramePr>
        <p:xfrm>
          <a:off x="565149" y="2692400"/>
          <a:ext cx="10653184" cy="318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35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E3846-8D0B-B14A-817A-7FAC9DD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B5ABB-4AA5-727E-B71F-BDB5BE59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632" y="1204720"/>
            <a:ext cx="3198777" cy="4024885"/>
          </a:xfrm>
        </p:spPr>
        <p:txBody>
          <a:bodyPr>
            <a:normAutofit/>
          </a:bodyPr>
          <a:lstStyle/>
          <a:p>
            <a:r>
              <a:rPr lang="en-US"/>
              <a:t>Inventory Tracking Software </a:t>
            </a:r>
            <a:br>
              <a:rPr lang="en-US"/>
            </a:br>
            <a:endParaRPr lang="en-C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CD9BE-93F1-ED44-946B-8354D74B0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2E6E09-FCB0-5F41-8BAE-C0581D54B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D269DB01-9C3C-7841-B8E8-6FDFEF70C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A8063F-22C7-8628-9DC4-D4BC9BD5B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84394"/>
              </p:ext>
            </p:extLst>
          </p:nvPr>
        </p:nvGraphicFramePr>
        <p:xfrm>
          <a:off x="747666" y="1508251"/>
          <a:ext cx="6523301" cy="402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524254"/>
      </p:ext>
    </p:extLst>
  </p:cSld>
  <p:clrMapOvr>
    <a:masterClrMapping/>
  </p:clrMapOvr>
</p:sld>
</file>

<file path=ppt/theme/theme1.xml><?xml version="1.0" encoding="utf-8"?>
<a:theme xmlns:a="http://schemas.openxmlformats.org/drawingml/2006/main" name="Madrid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0"/>
      </a:accent1>
      <a:accent2>
        <a:srgbClr val="14B2BA"/>
      </a:accent2>
      <a:accent3>
        <a:srgbClr val="298EE7"/>
      </a:accent3>
      <a:accent4>
        <a:srgbClr val="2C40D9"/>
      </a:accent4>
      <a:accent5>
        <a:srgbClr val="6229E7"/>
      </a:accent5>
      <a:accent6>
        <a:srgbClr val="A017D5"/>
      </a:accent6>
      <a:hlink>
        <a:srgbClr val="BF3F6E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343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MadridVTI</vt:lpstr>
      <vt:lpstr>ToolWareHouse</vt:lpstr>
      <vt:lpstr>What is ToolWareHouse </vt:lpstr>
      <vt:lpstr>Democratic and laissez faire management style</vt:lpstr>
      <vt:lpstr>Decentralized team-based organizational structure </vt:lpstr>
      <vt:lpstr>Simple and clear organizational goals </vt:lpstr>
      <vt:lpstr>Participative management style of top executive  </vt:lpstr>
      <vt:lpstr>Decision supported strategic planning</vt:lpstr>
      <vt:lpstr>High employee motivation &amp; happiness levels</vt:lpstr>
      <vt:lpstr>Inventory Tracking Software  </vt:lpstr>
      <vt:lpstr>Hardest challenge so far</vt:lpstr>
      <vt:lpstr>Advice for future managers and entrepreneurs </vt:lpstr>
      <vt:lpstr>Leading management principles </vt:lpstr>
      <vt:lpstr>Artificial Intelligence and management predictions </vt:lpstr>
      <vt:lpstr>Competitive forces at play</vt:lpstr>
      <vt:lpstr>Management style prediction for the next 5 years </vt:lpstr>
      <vt:lpstr>Thank you for your attention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Dimitris Zoumpakis</cp:lastModifiedBy>
  <cp:revision>39</cp:revision>
  <dcterms:created xsi:type="dcterms:W3CDTF">2023-11-26T00:41:35Z</dcterms:created>
  <dcterms:modified xsi:type="dcterms:W3CDTF">2023-12-13T11:40:18Z</dcterms:modified>
</cp:coreProperties>
</file>